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34" r:id="rId4"/>
    <p:sldMasterId id="2147483745" r:id="rId5"/>
    <p:sldMasterId id="2147483752" r:id="rId6"/>
    <p:sldMasterId id="2147483761" r:id="rId7"/>
  </p:sldMasterIdLst>
  <p:notesMasterIdLst>
    <p:notesMasterId r:id="rId22"/>
  </p:notesMasterIdLst>
  <p:handoutMasterIdLst>
    <p:handoutMasterId r:id="rId23"/>
  </p:handoutMasterIdLst>
  <p:sldIdLst>
    <p:sldId id="911" r:id="rId8"/>
    <p:sldId id="909" r:id="rId9"/>
    <p:sldId id="910" r:id="rId10"/>
    <p:sldId id="908" r:id="rId11"/>
    <p:sldId id="256" r:id="rId12"/>
    <p:sldId id="2147479030" r:id="rId13"/>
    <p:sldId id="2147479028" r:id="rId14"/>
    <p:sldId id="259" r:id="rId15"/>
    <p:sldId id="262" r:id="rId16"/>
    <p:sldId id="2147479034" r:id="rId17"/>
    <p:sldId id="258" r:id="rId18"/>
    <p:sldId id="2147479036" r:id="rId19"/>
    <p:sldId id="2147479040" r:id="rId20"/>
    <p:sldId id="2147479033" r:id="rId21"/>
  </p:sldIdLst>
  <p:sldSz cx="12192000" cy="6858000"/>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17" userDrawn="1">
          <p15:clr>
            <a:srgbClr val="A4A3A4"/>
          </p15:clr>
        </p15:guide>
        <p15:guide id="2" pos="7529" userDrawn="1">
          <p15:clr>
            <a:srgbClr val="A4A3A4"/>
          </p15:clr>
        </p15:guide>
        <p15:guide id="3" orient="horz" pos="391" userDrawn="1">
          <p15:clr>
            <a:srgbClr val="A4A3A4"/>
          </p15:clr>
        </p15:guide>
        <p15:guide id="4" orient="horz" pos="73" userDrawn="1">
          <p15:clr>
            <a:srgbClr val="A4A3A4"/>
          </p15:clr>
        </p15:guide>
        <p15:guide id="5" pos="5776"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7A0F"/>
    <a:srgbClr val="0099C4"/>
    <a:srgbClr val="0C406D"/>
    <a:srgbClr val="633E88"/>
    <a:srgbClr val="091932"/>
    <a:srgbClr val="812143"/>
    <a:srgbClr val="442B58"/>
    <a:srgbClr val="820E21"/>
    <a:srgbClr val="3B4950"/>
    <a:srgbClr val="384A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C5EAD1C-20B4-40E4-AFC3-61317F3FC29E}" v="35" dt="2026-01-26T20:57:27.48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31870" autoAdjust="0"/>
    <p:restoredTop sz="96327" autoAdjust="0"/>
  </p:normalViewPr>
  <p:slideViewPr>
    <p:cSldViewPr>
      <p:cViewPr varScale="1">
        <p:scale>
          <a:sx n="60" d="100"/>
          <a:sy n="60" d="100"/>
        </p:scale>
        <p:origin x="192" y="44"/>
      </p:cViewPr>
      <p:guideLst>
        <p:guide orient="horz" pos="1117"/>
        <p:guide pos="7529"/>
        <p:guide orient="horz" pos="391"/>
        <p:guide orient="horz" pos="73"/>
        <p:guide pos="5776"/>
      </p:guideLst>
    </p:cSldViewPr>
  </p:slideViewPr>
  <p:outlineViewPr>
    <p:cViewPr>
      <p:scale>
        <a:sx n="33" d="100"/>
        <a:sy n="33" d="100"/>
      </p:scale>
      <p:origin x="0" y="-6348"/>
    </p:cViewPr>
  </p:outlineViewPr>
  <p:notesTextViewPr>
    <p:cViewPr>
      <p:scale>
        <a:sx n="1" d="1"/>
        <a:sy n="1" d="1"/>
      </p:scale>
      <p:origin x="0" y="0"/>
    </p:cViewPr>
  </p:notesTextViewPr>
  <p:sorterViewPr>
    <p:cViewPr>
      <p:scale>
        <a:sx n="96" d="100"/>
        <a:sy n="96" d="100"/>
      </p:scale>
      <p:origin x="0" y="-4100"/>
    </p:cViewPr>
  </p:sorterViewPr>
  <p:notesViewPr>
    <p:cSldViewPr>
      <p:cViewPr varScale="1">
        <p:scale>
          <a:sx n="47" d="100"/>
          <a:sy n="47" d="100"/>
        </p:scale>
        <p:origin x="2792" y="4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handoutMaster" Target="handoutMasters/handoutMaster1.xml"/><Relationship Id="rId28" Type="http://schemas.microsoft.com/office/2015/10/relationships/revisionInfo" Target="revisionInfo.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16F25F-B864-46F0-AD43-1124260B3410}" type="doc">
      <dgm:prSet loTypeId="urn:microsoft.com/office/officeart/2009/layout/CircleArrowProcess" loCatId="process" qsTypeId="urn:microsoft.com/office/officeart/2005/8/quickstyle/simple1" qsCatId="simple" csTypeId="urn:microsoft.com/office/officeart/2005/8/colors/accent1_2" csCatId="accent1" phldr="1"/>
      <dgm:spPr/>
      <dgm:t>
        <a:bodyPr/>
        <a:lstStyle/>
        <a:p>
          <a:endParaRPr lang="en-GB"/>
        </a:p>
      </dgm:t>
    </dgm:pt>
    <dgm:pt modelId="{007F661D-EDF0-4E13-AA84-82E1C7DBC543}">
      <dgm:prSet phldrT="[Text]"/>
      <dgm:spPr/>
      <dgm:t>
        <a:bodyPr/>
        <a:lstStyle/>
        <a:p>
          <a:r>
            <a:rPr lang="en-GB" dirty="0"/>
            <a:t>Professional skills</a:t>
          </a:r>
        </a:p>
        <a:p>
          <a:endParaRPr lang="en-GB" dirty="0"/>
        </a:p>
      </dgm:t>
    </dgm:pt>
    <dgm:pt modelId="{80104D0C-8CE0-4D83-88DB-FC17460DAF22}" type="parTrans" cxnId="{F4B542C7-CE1D-4425-ACFC-0E70858AE7A8}">
      <dgm:prSet/>
      <dgm:spPr/>
      <dgm:t>
        <a:bodyPr/>
        <a:lstStyle/>
        <a:p>
          <a:endParaRPr lang="en-GB"/>
        </a:p>
      </dgm:t>
    </dgm:pt>
    <dgm:pt modelId="{6B01AC3F-433B-4817-AD03-2881EF6BA3EA}" type="sibTrans" cxnId="{F4B542C7-CE1D-4425-ACFC-0E70858AE7A8}">
      <dgm:prSet/>
      <dgm:spPr/>
      <dgm:t>
        <a:bodyPr/>
        <a:lstStyle/>
        <a:p>
          <a:endParaRPr lang="en-GB"/>
        </a:p>
      </dgm:t>
    </dgm:pt>
    <dgm:pt modelId="{5F3F14EB-1762-4F45-A631-CA6B6125EBCD}">
      <dgm:prSet phldrT="[Text]"/>
      <dgm:spPr/>
      <dgm:t>
        <a:bodyPr/>
        <a:lstStyle/>
        <a:p>
          <a:r>
            <a:rPr lang="en-GB" dirty="0"/>
            <a:t>Technical skills and product development</a:t>
          </a:r>
        </a:p>
      </dgm:t>
    </dgm:pt>
    <dgm:pt modelId="{0DCE481E-8A7B-4806-BBDC-8C920DA03D64}" type="parTrans" cxnId="{CAA480B1-DA5F-4CDD-8604-5F212AAA53D1}">
      <dgm:prSet/>
      <dgm:spPr/>
      <dgm:t>
        <a:bodyPr/>
        <a:lstStyle/>
        <a:p>
          <a:endParaRPr lang="en-GB"/>
        </a:p>
      </dgm:t>
    </dgm:pt>
    <dgm:pt modelId="{B3D608A9-B7CF-44DE-9F84-11C062CE9F97}" type="sibTrans" cxnId="{CAA480B1-DA5F-4CDD-8604-5F212AAA53D1}">
      <dgm:prSet/>
      <dgm:spPr/>
      <dgm:t>
        <a:bodyPr/>
        <a:lstStyle/>
        <a:p>
          <a:endParaRPr lang="en-GB"/>
        </a:p>
      </dgm:t>
    </dgm:pt>
    <dgm:pt modelId="{93887ADC-6CB8-4E79-AA4E-959161E75A2D}">
      <dgm:prSet phldrT="[Text]"/>
      <dgm:spPr/>
      <dgm:t>
        <a:bodyPr/>
        <a:lstStyle/>
        <a:p>
          <a:r>
            <a:rPr lang="en-GB" dirty="0"/>
            <a:t>Business  &amp; Enterprise Leadership</a:t>
          </a:r>
        </a:p>
      </dgm:t>
    </dgm:pt>
    <dgm:pt modelId="{F48CA3F2-39EF-4FC7-B3CE-A023F52000EA}" type="parTrans" cxnId="{75BD4FA2-F721-4561-A9C0-87BBE5D58E26}">
      <dgm:prSet/>
      <dgm:spPr/>
      <dgm:t>
        <a:bodyPr/>
        <a:lstStyle/>
        <a:p>
          <a:endParaRPr lang="en-GB"/>
        </a:p>
      </dgm:t>
    </dgm:pt>
    <dgm:pt modelId="{DFED87C5-1A08-48E2-8D0E-B6401FDD0C03}" type="sibTrans" cxnId="{75BD4FA2-F721-4561-A9C0-87BBE5D58E26}">
      <dgm:prSet/>
      <dgm:spPr/>
      <dgm:t>
        <a:bodyPr/>
        <a:lstStyle/>
        <a:p>
          <a:endParaRPr lang="en-GB"/>
        </a:p>
      </dgm:t>
    </dgm:pt>
    <dgm:pt modelId="{139B81D5-4D72-43AA-A6F4-230AD9D1D4C6}" type="pres">
      <dgm:prSet presAssocID="{A516F25F-B864-46F0-AD43-1124260B3410}" presName="Name0" presStyleCnt="0">
        <dgm:presLayoutVars>
          <dgm:chMax val="7"/>
          <dgm:chPref val="7"/>
          <dgm:dir/>
          <dgm:animLvl val="lvl"/>
        </dgm:presLayoutVars>
      </dgm:prSet>
      <dgm:spPr/>
    </dgm:pt>
    <dgm:pt modelId="{9112006B-8ECB-492C-8044-04FC8311202C}" type="pres">
      <dgm:prSet presAssocID="{007F661D-EDF0-4E13-AA84-82E1C7DBC543}" presName="Accent1" presStyleCnt="0"/>
      <dgm:spPr/>
    </dgm:pt>
    <dgm:pt modelId="{90978A58-4F09-4C01-9BA9-83E9DF8CC649}" type="pres">
      <dgm:prSet presAssocID="{007F661D-EDF0-4E13-AA84-82E1C7DBC543}" presName="Accent" presStyleLbl="node1" presStyleIdx="0" presStyleCnt="3" custLinFactNeighborX="-22" custLinFactNeighborY="1014"/>
      <dgm:spPr/>
    </dgm:pt>
    <dgm:pt modelId="{97277676-B058-414E-8996-4CE67C11DD1A}" type="pres">
      <dgm:prSet presAssocID="{007F661D-EDF0-4E13-AA84-82E1C7DBC543}" presName="Parent1" presStyleLbl="revTx" presStyleIdx="0" presStyleCnt="3">
        <dgm:presLayoutVars>
          <dgm:chMax val="1"/>
          <dgm:chPref val="1"/>
          <dgm:bulletEnabled val="1"/>
        </dgm:presLayoutVars>
      </dgm:prSet>
      <dgm:spPr/>
    </dgm:pt>
    <dgm:pt modelId="{4D6DE070-57AA-4549-A935-F5F5DEA13367}" type="pres">
      <dgm:prSet presAssocID="{5F3F14EB-1762-4F45-A631-CA6B6125EBCD}" presName="Accent2" presStyleCnt="0"/>
      <dgm:spPr/>
    </dgm:pt>
    <dgm:pt modelId="{CA293693-58AF-4E8E-B528-631767CC1ADF}" type="pres">
      <dgm:prSet presAssocID="{5F3F14EB-1762-4F45-A631-CA6B6125EBCD}" presName="Accent" presStyleLbl="node1" presStyleIdx="1" presStyleCnt="3"/>
      <dgm:spPr/>
    </dgm:pt>
    <dgm:pt modelId="{E209071E-8773-40A5-9266-69B0E741BE8D}" type="pres">
      <dgm:prSet presAssocID="{5F3F14EB-1762-4F45-A631-CA6B6125EBCD}" presName="Parent2" presStyleLbl="revTx" presStyleIdx="1" presStyleCnt="3">
        <dgm:presLayoutVars>
          <dgm:chMax val="1"/>
          <dgm:chPref val="1"/>
          <dgm:bulletEnabled val="1"/>
        </dgm:presLayoutVars>
      </dgm:prSet>
      <dgm:spPr/>
    </dgm:pt>
    <dgm:pt modelId="{70B931B4-A636-4C52-BDED-B12A8B44B63C}" type="pres">
      <dgm:prSet presAssocID="{93887ADC-6CB8-4E79-AA4E-959161E75A2D}" presName="Accent3" presStyleCnt="0"/>
      <dgm:spPr/>
    </dgm:pt>
    <dgm:pt modelId="{F39B7FD1-29A0-47B2-91F5-26472453E6FC}" type="pres">
      <dgm:prSet presAssocID="{93887ADC-6CB8-4E79-AA4E-959161E75A2D}" presName="Accent" presStyleLbl="node1" presStyleIdx="2" presStyleCnt="3" custLinFactNeighborX="-932"/>
      <dgm:spPr/>
    </dgm:pt>
    <dgm:pt modelId="{E1AC33E0-4545-4373-B832-0D41AC087938}" type="pres">
      <dgm:prSet presAssocID="{93887ADC-6CB8-4E79-AA4E-959161E75A2D}" presName="Parent3" presStyleLbl="revTx" presStyleIdx="2" presStyleCnt="3">
        <dgm:presLayoutVars>
          <dgm:chMax val="1"/>
          <dgm:chPref val="1"/>
          <dgm:bulletEnabled val="1"/>
        </dgm:presLayoutVars>
      </dgm:prSet>
      <dgm:spPr/>
    </dgm:pt>
  </dgm:ptLst>
  <dgm:cxnLst>
    <dgm:cxn modelId="{D62F1619-245F-4BEE-B6DE-391E98C95264}" type="presOf" srcId="{007F661D-EDF0-4E13-AA84-82E1C7DBC543}" destId="{97277676-B058-414E-8996-4CE67C11DD1A}" srcOrd="0" destOrd="0" presId="urn:microsoft.com/office/officeart/2009/layout/CircleArrowProcess"/>
    <dgm:cxn modelId="{94518339-08AE-4468-91A0-B0CBE267EA5D}" type="presOf" srcId="{93887ADC-6CB8-4E79-AA4E-959161E75A2D}" destId="{E1AC33E0-4545-4373-B832-0D41AC087938}" srcOrd="0" destOrd="0" presId="urn:microsoft.com/office/officeart/2009/layout/CircleArrowProcess"/>
    <dgm:cxn modelId="{DDF14645-1C2E-41DD-96EC-778AF21A467B}" type="presOf" srcId="{A516F25F-B864-46F0-AD43-1124260B3410}" destId="{139B81D5-4D72-43AA-A6F4-230AD9D1D4C6}" srcOrd="0" destOrd="0" presId="urn:microsoft.com/office/officeart/2009/layout/CircleArrowProcess"/>
    <dgm:cxn modelId="{D5BF024D-6902-4403-892B-1DEE7C7BDD83}" type="presOf" srcId="{5F3F14EB-1762-4F45-A631-CA6B6125EBCD}" destId="{E209071E-8773-40A5-9266-69B0E741BE8D}" srcOrd="0" destOrd="0" presId="urn:microsoft.com/office/officeart/2009/layout/CircleArrowProcess"/>
    <dgm:cxn modelId="{75BD4FA2-F721-4561-A9C0-87BBE5D58E26}" srcId="{A516F25F-B864-46F0-AD43-1124260B3410}" destId="{93887ADC-6CB8-4E79-AA4E-959161E75A2D}" srcOrd="2" destOrd="0" parTransId="{F48CA3F2-39EF-4FC7-B3CE-A023F52000EA}" sibTransId="{DFED87C5-1A08-48E2-8D0E-B6401FDD0C03}"/>
    <dgm:cxn modelId="{CAA480B1-DA5F-4CDD-8604-5F212AAA53D1}" srcId="{A516F25F-B864-46F0-AD43-1124260B3410}" destId="{5F3F14EB-1762-4F45-A631-CA6B6125EBCD}" srcOrd="1" destOrd="0" parTransId="{0DCE481E-8A7B-4806-BBDC-8C920DA03D64}" sibTransId="{B3D608A9-B7CF-44DE-9F84-11C062CE9F97}"/>
    <dgm:cxn modelId="{F4B542C7-CE1D-4425-ACFC-0E70858AE7A8}" srcId="{A516F25F-B864-46F0-AD43-1124260B3410}" destId="{007F661D-EDF0-4E13-AA84-82E1C7DBC543}" srcOrd="0" destOrd="0" parTransId="{80104D0C-8CE0-4D83-88DB-FC17460DAF22}" sibTransId="{6B01AC3F-433B-4817-AD03-2881EF6BA3EA}"/>
    <dgm:cxn modelId="{00486631-94B9-4786-94E6-60A90FC25A8C}" type="presParOf" srcId="{139B81D5-4D72-43AA-A6F4-230AD9D1D4C6}" destId="{9112006B-8ECB-492C-8044-04FC8311202C}" srcOrd="0" destOrd="0" presId="urn:microsoft.com/office/officeart/2009/layout/CircleArrowProcess"/>
    <dgm:cxn modelId="{23504260-FD85-4399-ADB1-6293A71087DB}" type="presParOf" srcId="{9112006B-8ECB-492C-8044-04FC8311202C}" destId="{90978A58-4F09-4C01-9BA9-83E9DF8CC649}" srcOrd="0" destOrd="0" presId="urn:microsoft.com/office/officeart/2009/layout/CircleArrowProcess"/>
    <dgm:cxn modelId="{FA2B7BE8-D20E-4FD2-92D9-58AF5BBC9EF6}" type="presParOf" srcId="{139B81D5-4D72-43AA-A6F4-230AD9D1D4C6}" destId="{97277676-B058-414E-8996-4CE67C11DD1A}" srcOrd="1" destOrd="0" presId="urn:microsoft.com/office/officeart/2009/layout/CircleArrowProcess"/>
    <dgm:cxn modelId="{2154234A-83D4-4FF6-9289-A7982B685023}" type="presParOf" srcId="{139B81D5-4D72-43AA-A6F4-230AD9D1D4C6}" destId="{4D6DE070-57AA-4549-A935-F5F5DEA13367}" srcOrd="2" destOrd="0" presId="urn:microsoft.com/office/officeart/2009/layout/CircleArrowProcess"/>
    <dgm:cxn modelId="{BF10D5DD-9229-47DA-8288-8D6CCD57815A}" type="presParOf" srcId="{4D6DE070-57AA-4549-A935-F5F5DEA13367}" destId="{CA293693-58AF-4E8E-B528-631767CC1ADF}" srcOrd="0" destOrd="0" presId="urn:microsoft.com/office/officeart/2009/layout/CircleArrowProcess"/>
    <dgm:cxn modelId="{6B1DEDF7-9F65-4D42-B96C-F1EF1270A4CB}" type="presParOf" srcId="{139B81D5-4D72-43AA-A6F4-230AD9D1D4C6}" destId="{E209071E-8773-40A5-9266-69B0E741BE8D}" srcOrd="3" destOrd="0" presId="urn:microsoft.com/office/officeart/2009/layout/CircleArrowProcess"/>
    <dgm:cxn modelId="{91380008-7C35-4619-98BD-4C7239C1F421}" type="presParOf" srcId="{139B81D5-4D72-43AA-A6F4-230AD9D1D4C6}" destId="{70B931B4-A636-4C52-BDED-B12A8B44B63C}" srcOrd="4" destOrd="0" presId="urn:microsoft.com/office/officeart/2009/layout/CircleArrowProcess"/>
    <dgm:cxn modelId="{8094969D-AD4D-475D-BBF8-8C8392551AE5}" type="presParOf" srcId="{70B931B4-A636-4C52-BDED-B12A8B44B63C}" destId="{F39B7FD1-29A0-47B2-91F5-26472453E6FC}" srcOrd="0" destOrd="0" presId="urn:microsoft.com/office/officeart/2009/layout/CircleArrowProcess"/>
    <dgm:cxn modelId="{6E970BC3-A8F1-452B-A099-46DCF2552A2B}" type="presParOf" srcId="{139B81D5-4D72-43AA-A6F4-230AD9D1D4C6}" destId="{E1AC33E0-4545-4373-B832-0D41AC087938}" srcOrd="5"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996EAB6-0C49-4251-8DC4-E3393E735E09}"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GB"/>
        </a:p>
      </dgm:t>
    </dgm:pt>
    <dgm:pt modelId="{11A9CF7F-2A7E-45F5-928B-ECDA93351194}">
      <dgm:prSet phldrT="[Text]" custT="1"/>
      <dgm:spPr/>
      <dgm:t>
        <a:bodyPr/>
        <a:lstStyle/>
        <a:p>
          <a:r>
            <a:rPr lang="en-GB" sz="2400" dirty="0"/>
            <a:t>Academic View</a:t>
          </a:r>
        </a:p>
      </dgm:t>
    </dgm:pt>
    <dgm:pt modelId="{23A26992-AFB7-4BE3-A095-FC5911C0B38E}" type="parTrans" cxnId="{EAE5650E-13F7-479A-914F-05C48D440D24}">
      <dgm:prSet/>
      <dgm:spPr/>
      <dgm:t>
        <a:bodyPr/>
        <a:lstStyle/>
        <a:p>
          <a:endParaRPr lang="en-GB"/>
        </a:p>
      </dgm:t>
    </dgm:pt>
    <dgm:pt modelId="{58B48D6C-1FB0-4B2E-AA7A-3508435407B2}" type="sibTrans" cxnId="{EAE5650E-13F7-479A-914F-05C48D440D24}">
      <dgm:prSet/>
      <dgm:spPr/>
      <dgm:t>
        <a:bodyPr/>
        <a:lstStyle/>
        <a:p>
          <a:endParaRPr lang="en-GB"/>
        </a:p>
      </dgm:t>
    </dgm:pt>
    <dgm:pt modelId="{355BDFAA-8F49-4AB1-B6A4-8280A0A9D9DA}">
      <dgm:prSet phldrT="[Text]" custT="1"/>
      <dgm:spPr/>
      <dgm:t>
        <a:bodyPr/>
        <a:lstStyle/>
        <a:p>
          <a:r>
            <a:rPr lang="en-GB" sz="1800" dirty="0"/>
            <a:t>Governed by Education professional standards and regulations</a:t>
          </a:r>
        </a:p>
      </dgm:t>
    </dgm:pt>
    <dgm:pt modelId="{B957649B-9256-428E-8138-D0CEBDEF9D47}" type="parTrans" cxnId="{0F912044-1317-40C1-B63E-132C4E39D628}">
      <dgm:prSet/>
      <dgm:spPr/>
      <dgm:t>
        <a:bodyPr/>
        <a:lstStyle/>
        <a:p>
          <a:endParaRPr lang="en-GB"/>
        </a:p>
      </dgm:t>
    </dgm:pt>
    <dgm:pt modelId="{1FF1CBD3-5743-4413-96A8-DB413951DF89}" type="sibTrans" cxnId="{0F912044-1317-40C1-B63E-132C4E39D628}">
      <dgm:prSet/>
      <dgm:spPr/>
      <dgm:t>
        <a:bodyPr/>
        <a:lstStyle/>
        <a:p>
          <a:endParaRPr lang="en-GB"/>
        </a:p>
      </dgm:t>
    </dgm:pt>
    <dgm:pt modelId="{77A958C7-52DC-4B58-90C7-7D698FC8CE9D}">
      <dgm:prSet phldrT="[Text]" custT="1"/>
      <dgm:spPr>
        <a:solidFill>
          <a:srgbClr val="00B050"/>
        </a:solidFill>
      </dgm:spPr>
      <dgm:t>
        <a:bodyPr/>
        <a:lstStyle/>
        <a:p>
          <a:r>
            <a:rPr lang="en-GB" sz="2400" dirty="0"/>
            <a:t>Business View </a:t>
          </a:r>
        </a:p>
      </dgm:t>
    </dgm:pt>
    <dgm:pt modelId="{3A7439A4-D423-42D9-B5B8-A1305CD75B30}" type="parTrans" cxnId="{A180852A-7AFD-4DAD-A8E0-8EEF3CB97659}">
      <dgm:prSet/>
      <dgm:spPr/>
      <dgm:t>
        <a:bodyPr/>
        <a:lstStyle/>
        <a:p>
          <a:endParaRPr lang="en-GB"/>
        </a:p>
      </dgm:t>
    </dgm:pt>
    <dgm:pt modelId="{137F72EA-D5E3-4993-B7C0-1FF74E83B6B7}" type="sibTrans" cxnId="{A180852A-7AFD-4DAD-A8E0-8EEF3CB97659}">
      <dgm:prSet/>
      <dgm:spPr/>
      <dgm:t>
        <a:bodyPr/>
        <a:lstStyle/>
        <a:p>
          <a:endParaRPr lang="en-GB"/>
        </a:p>
      </dgm:t>
    </dgm:pt>
    <dgm:pt modelId="{49D06CA3-80F8-44ED-8D74-96F6D6F86EE4}">
      <dgm:prSet phldrT="[Text]" custT="1"/>
      <dgm:spPr>
        <a:solidFill>
          <a:schemeClr val="accent6">
            <a:lumMod val="40000"/>
            <a:lumOff val="60000"/>
            <a:alpha val="90000"/>
          </a:schemeClr>
        </a:solidFill>
      </dgm:spPr>
      <dgm:t>
        <a:bodyPr/>
        <a:lstStyle/>
        <a:p>
          <a:r>
            <a:rPr lang="en-GB" sz="1800" dirty="0"/>
            <a:t>Governed by Industrial professional standards and regulations</a:t>
          </a:r>
        </a:p>
      </dgm:t>
    </dgm:pt>
    <dgm:pt modelId="{AB6B1B75-8063-4384-91C3-6E737921E70F}" type="parTrans" cxnId="{2EB3A529-FE25-4A01-AED8-BCFB3993DAA9}">
      <dgm:prSet/>
      <dgm:spPr/>
      <dgm:t>
        <a:bodyPr/>
        <a:lstStyle/>
        <a:p>
          <a:endParaRPr lang="en-GB"/>
        </a:p>
      </dgm:t>
    </dgm:pt>
    <dgm:pt modelId="{9D2B3A8E-F115-4551-981F-11CAE97D4B69}" type="sibTrans" cxnId="{2EB3A529-FE25-4A01-AED8-BCFB3993DAA9}">
      <dgm:prSet/>
      <dgm:spPr/>
      <dgm:t>
        <a:bodyPr/>
        <a:lstStyle/>
        <a:p>
          <a:endParaRPr lang="en-GB"/>
        </a:p>
      </dgm:t>
    </dgm:pt>
    <dgm:pt modelId="{8B2A39C3-F323-47FD-BBF0-9DB4C87C2ADD}">
      <dgm:prSet phldrT="[Text]" custT="1"/>
      <dgm:spPr/>
      <dgm:t>
        <a:bodyPr/>
        <a:lstStyle/>
        <a:p>
          <a:r>
            <a:rPr lang="en-GB" sz="1800" dirty="0"/>
            <a:t>Focus on Higher Education product set</a:t>
          </a:r>
        </a:p>
      </dgm:t>
    </dgm:pt>
    <dgm:pt modelId="{CE40A09A-3870-4094-8805-05F4CBC55B23}" type="parTrans" cxnId="{3A9D54A5-71BD-4234-8722-DF1A8428F6A3}">
      <dgm:prSet/>
      <dgm:spPr/>
      <dgm:t>
        <a:bodyPr/>
        <a:lstStyle/>
        <a:p>
          <a:endParaRPr lang="en-GB"/>
        </a:p>
      </dgm:t>
    </dgm:pt>
    <dgm:pt modelId="{B66159A5-4E3F-4C42-9ECC-6D932947BEE5}" type="sibTrans" cxnId="{3A9D54A5-71BD-4234-8722-DF1A8428F6A3}">
      <dgm:prSet/>
      <dgm:spPr/>
      <dgm:t>
        <a:bodyPr/>
        <a:lstStyle/>
        <a:p>
          <a:endParaRPr lang="en-GB"/>
        </a:p>
      </dgm:t>
    </dgm:pt>
    <dgm:pt modelId="{1C6E3966-8107-4A56-A56E-F8E5FC664A7C}">
      <dgm:prSet phldrT="[Text]" custT="1"/>
      <dgm:spPr/>
      <dgm:t>
        <a:bodyPr/>
        <a:lstStyle/>
        <a:p>
          <a:r>
            <a:rPr lang="en-GB" sz="1800" dirty="0"/>
            <a:t>Culturally biased towards ‘long courses’</a:t>
          </a:r>
        </a:p>
      </dgm:t>
    </dgm:pt>
    <dgm:pt modelId="{FDE80F80-E335-4C1E-9DFB-EAAAAEE6EF72}" type="parTrans" cxnId="{300E396B-9AE7-4D68-8A52-FEFE103B88A2}">
      <dgm:prSet/>
      <dgm:spPr/>
      <dgm:t>
        <a:bodyPr/>
        <a:lstStyle/>
        <a:p>
          <a:endParaRPr lang="en-GB"/>
        </a:p>
      </dgm:t>
    </dgm:pt>
    <dgm:pt modelId="{EE08EAE5-7ABD-4299-AE6A-33E104740E69}" type="sibTrans" cxnId="{300E396B-9AE7-4D68-8A52-FEFE103B88A2}">
      <dgm:prSet/>
      <dgm:spPr/>
      <dgm:t>
        <a:bodyPr/>
        <a:lstStyle/>
        <a:p>
          <a:endParaRPr lang="en-GB"/>
        </a:p>
      </dgm:t>
    </dgm:pt>
    <dgm:pt modelId="{D117F752-D1A1-4139-8DF3-94327E7AA20C}">
      <dgm:prSet phldrT="[Text]" custT="1"/>
      <dgm:spPr>
        <a:solidFill>
          <a:schemeClr val="accent6">
            <a:lumMod val="40000"/>
            <a:lumOff val="60000"/>
            <a:alpha val="90000"/>
          </a:schemeClr>
        </a:solidFill>
      </dgm:spPr>
      <dgm:t>
        <a:bodyPr/>
        <a:lstStyle/>
        <a:p>
          <a:r>
            <a:rPr lang="en-GB" sz="1800" dirty="0"/>
            <a:t>Culturally biased against ‘long courses’</a:t>
          </a:r>
        </a:p>
      </dgm:t>
    </dgm:pt>
    <dgm:pt modelId="{93B6E7B0-470B-43AD-A22A-1A4549973355}" type="parTrans" cxnId="{2B3B5B59-16F8-448F-9CAC-C4EC815E18EE}">
      <dgm:prSet/>
      <dgm:spPr/>
      <dgm:t>
        <a:bodyPr/>
        <a:lstStyle/>
        <a:p>
          <a:endParaRPr lang="en-GB"/>
        </a:p>
      </dgm:t>
    </dgm:pt>
    <dgm:pt modelId="{AA488225-FF06-4A34-BE41-3B26F9E9F6E9}" type="sibTrans" cxnId="{2B3B5B59-16F8-448F-9CAC-C4EC815E18EE}">
      <dgm:prSet/>
      <dgm:spPr/>
      <dgm:t>
        <a:bodyPr/>
        <a:lstStyle/>
        <a:p>
          <a:endParaRPr lang="en-GB"/>
        </a:p>
      </dgm:t>
    </dgm:pt>
    <dgm:pt modelId="{8D979186-63BB-49A1-AB74-9CAB60F620F9}">
      <dgm:prSet phldrT="[Text]" custT="1"/>
      <dgm:spPr>
        <a:solidFill>
          <a:schemeClr val="accent6">
            <a:lumMod val="40000"/>
            <a:lumOff val="60000"/>
            <a:alpha val="90000"/>
          </a:schemeClr>
        </a:solidFill>
      </dgm:spPr>
      <dgm:t>
        <a:bodyPr/>
        <a:lstStyle/>
        <a:p>
          <a:r>
            <a:rPr lang="en-GB" sz="1800" dirty="0"/>
            <a:t>Product/Manufacturing or professional service product set</a:t>
          </a:r>
        </a:p>
      </dgm:t>
    </dgm:pt>
    <dgm:pt modelId="{D463A0AA-D8F1-43FB-8D69-3D22DA8250E2}" type="parTrans" cxnId="{54FEA706-C5E6-4BAC-872D-54C0468E99BF}">
      <dgm:prSet/>
      <dgm:spPr/>
      <dgm:t>
        <a:bodyPr/>
        <a:lstStyle/>
        <a:p>
          <a:endParaRPr lang="en-GB"/>
        </a:p>
      </dgm:t>
    </dgm:pt>
    <dgm:pt modelId="{63920627-0A5C-432A-B6CA-56DE3FC362A0}" type="sibTrans" cxnId="{54FEA706-C5E6-4BAC-872D-54C0468E99BF}">
      <dgm:prSet/>
      <dgm:spPr/>
      <dgm:t>
        <a:bodyPr/>
        <a:lstStyle/>
        <a:p>
          <a:endParaRPr lang="en-GB"/>
        </a:p>
      </dgm:t>
    </dgm:pt>
    <dgm:pt modelId="{C4FB407F-52DC-4952-B746-D512E1186CE3}">
      <dgm:prSet phldrT="[Text]" custT="1"/>
      <dgm:spPr>
        <a:solidFill>
          <a:schemeClr val="accent6">
            <a:lumMod val="40000"/>
            <a:lumOff val="60000"/>
            <a:alpha val="90000"/>
          </a:schemeClr>
        </a:solidFill>
      </dgm:spPr>
      <dgm:t>
        <a:bodyPr/>
        <a:lstStyle/>
        <a:p>
          <a:r>
            <a:rPr lang="en-GB" sz="1800" dirty="0"/>
            <a:t>Personal development offer aims to improve recruitment, performance and retention </a:t>
          </a:r>
        </a:p>
      </dgm:t>
    </dgm:pt>
    <dgm:pt modelId="{88D28E52-378A-47D4-BBFA-F81609F34A62}" type="parTrans" cxnId="{E767B87D-FCF8-404B-9C6E-68F9D84027E9}">
      <dgm:prSet/>
      <dgm:spPr/>
      <dgm:t>
        <a:bodyPr/>
        <a:lstStyle/>
        <a:p>
          <a:endParaRPr lang="en-GB"/>
        </a:p>
      </dgm:t>
    </dgm:pt>
    <dgm:pt modelId="{A258636F-B88D-4A62-ADFB-6C3E3441A1EC}" type="sibTrans" cxnId="{E767B87D-FCF8-404B-9C6E-68F9D84027E9}">
      <dgm:prSet/>
      <dgm:spPr/>
      <dgm:t>
        <a:bodyPr/>
        <a:lstStyle/>
        <a:p>
          <a:endParaRPr lang="en-GB"/>
        </a:p>
      </dgm:t>
    </dgm:pt>
    <dgm:pt modelId="{DA919C20-69FF-4004-A8A9-096F00D97D0A}">
      <dgm:prSet phldrT="[Text]" custT="1"/>
      <dgm:spPr>
        <a:solidFill>
          <a:schemeClr val="accent6">
            <a:lumMod val="40000"/>
            <a:lumOff val="60000"/>
            <a:alpha val="90000"/>
          </a:schemeClr>
        </a:solidFill>
      </dgm:spPr>
      <dgm:t>
        <a:bodyPr/>
        <a:lstStyle/>
        <a:p>
          <a:r>
            <a:rPr lang="en-GB" sz="1800" dirty="0"/>
            <a:t>Training/education is a cost/overhead</a:t>
          </a:r>
        </a:p>
      </dgm:t>
    </dgm:pt>
    <dgm:pt modelId="{DFF0A2DD-016D-48A4-BD5A-DEDE02D3A528}" type="parTrans" cxnId="{992A09E6-48B1-49C4-8CBD-C5957432F310}">
      <dgm:prSet/>
      <dgm:spPr/>
      <dgm:t>
        <a:bodyPr/>
        <a:lstStyle/>
        <a:p>
          <a:endParaRPr lang="en-GB"/>
        </a:p>
      </dgm:t>
    </dgm:pt>
    <dgm:pt modelId="{5B8D84B8-80A7-4FA9-B391-EF45A216211E}" type="sibTrans" cxnId="{992A09E6-48B1-49C4-8CBD-C5957432F310}">
      <dgm:prSet/>
      <dgm:spPr/>
      <dgm:t>
        <a:bodyPr/>
        <a:lstStyle/>
        <a:p>
          <a:endParaRPr lang="en-GB"/>
        </a:p>
      </dgm:t>
    </dgm:pt>
    <dgm:pt modelId="{1C6F7F67-F1C1-4534-8706-60373F0848C3}">
      <dgm:prSet phldrT="[Text]" custT="1"/>
      <dgm:spPr/>
      <dgm:t>
        <a:bodyPr/>
        <a:lstStyle/>
        <a:p>
          <a:r>
            <a:rPr lang="en-GB" sz="1800" dirty="0"/>
            <a:t>Training/education is a revenue stream</a:t>
          </a:r>
        </a:p>
      </dgm:t>
    </dgm:pt>
    <dgm:pt modelId="{C5C12314-83C7-45E1-9B6B-5D981B58E57B}" type="parTrans" cxnId="{BE88F460-56E7-47C7-AA3A-615CE7A24286}">
      <dgm:prSet/>
      <dgm:spPr/>
      <dgm:t>
        <a:bodyPr/>
        <a:lstStyle/>
        <a:p>
          <a:endParaRPr lang="en-GB"/>
        </a:p>
      </dgm:t>
    </dgm:pt>
    <dgm:pt modelId="{EB71F1A0-559D-4FB4-A8B7-F717E75E888E}" type="sibTrans" cxnId="{BE88F460-56E7-47C7-AA3A-615CE7A24286}">
      <dgm:prSet/>
      <dgm:spPr/>
      <dgm:t>
        <a:bodyPr/>
        <a:lstStyle/>
        <a:p>
          <a:endParaRPr lang="en-GB"/>
        </a:p>
      </dgm:t>
    </dgm:pt>
    <dgm:pt modelId="{9A8F10F1-C30E-4FE1-AA6F-2878BC4A8B4B}">
      <dgm:prSet phldrT="[Text]" custT="1"/>
      <dgm:spPr/>
      <dgm:t>
        <a:bodyPr/>
        <a:lstStyle/>
        <a:p>
          <a:r>
            <a:rPr lang="en-GB" sz="1800" dirty="0"/>
            <a:t>Personal development offer is a transaction </a:t>
          </a:r>
        </a:p>
      </dgm:t>
    </dgm:pt>
    <dgm:pt modelId="{52938BCA-B21F-4217-8CB7-307F7020E342}" type="parTrans" cxnId="{C7C582EC-1228-4C44-BD62-2849BB430275}">
      <dgm:prSet/>
      <dgm:spPr/>
      <dgm:t>
        <a:bodyPr/>
        <a:lstStyle/>
        <a:p>
          <a:endParaRPr lang="en-GB"/>
        </a:p>
      </dgm:t>
    </dgm:pt>
    <dgm:pt modelId="{D13B80F7-7FB2-4217-A770-9052597A97F7}" type="sibTrans" cxnId="{C7C582EC-1228-4C44-BD62-2849BB430275}">
      <dgm:prSet/>
      <dgm:spPr/>
      <dgm:t>
        <a:bodyPr/>
        <a:lstStyle/>
        <a:p>
          <a:endParaRPr lang="en-GB"/>
        </a:p>
      </dgm:t>
    </dgm:pt>
    <dgm:pt modelId="{9E0D7E66-8436-4B4A-B608-3CEA846E88D3}">
      <dgm:prSet phldrT="[Text]" custT="1"/>
      <dgm:spPr/>
      <dgm:t>
        <a:bodyPr/>
        <a:lstStyle/>
        <a:p>
          <a:r>
            <a:rPr lang="en-GB" sz="1800" dirty="0"/>
            <a:t>Prioritises achievement of learning outcomes</a:t>
          </a:r>
        </a:p>
      </dgm:t>
    </dgm:pt>
    <dgm:pt modelId="{C9DC8E05-B961-4C88-90E5-F18E11D644CE}" type="parTrans" cxnId="{0E20FBD1-3B32-4C65-8365-FB246D67E2F6}">
      <dgm:prSet/>
      <dgm:spPr/>
      <dgm:t>
        <a:bodyPr/>
        <a:lstStyle/>
        <a:p>
          <a:endParaRPr lang="en-GB"/>
        </a:p>
      </dgm:t>
    </dgm:pt>
    <dgm:pt modelId="{593DB742-7BC6-40F3-81D4-ED9C0747709A}" type="sibTrans" cxnId="{0E20FBD1-3B32-4C65-8365-FB246D67E2F6}">
      <dgm:prSet/>
      <dgm:spPr/>
      <dgm:t>
        <a:bodyPr/>
        <a:lstStyle/>
        <a:p>
          <a:endParaRPr lang="en-GB"/>
        </a:p>
      </dgm:t>
    </dgm:pt>
    <dgm:pt modelId="{24CF7279-6E28-45AE-B985-01EB93565E59}">
      <dgm:prSet phldrT="[Text]" custT="1"/>
      <dgm:spPr>
        <a:solidFill>
          <a:schemeClr val="accent6">
            <a:lumMod val="40000"/>
            <a:lumOff val="60000"/>
            <a:alpha val="90000"/>
          </a:schemeClr>
        </a:solidFill>
      </dgm:spPr>
      <dgm:t>
        <a:bodyPr/>
        <a:lstStyle/>
        <a:p>
          <a:r>
            <a:rPr lang="en-GB" sz="1800" dirty="0"/>
            <a:t>Prioritises achievement of business performance outcomes</a:t>
          </a:r>
        </a:p>
      </dgm:t>
    </dgm:pt>
    <dgm:pt modelId="{7E7A20A7-CF78-4B03-A04B-9298BDD02CFA}" type="parTrans" cxnId="{C8463ECA-6A91-42B3-BEC0-CC9310E2BBC6}">
      <dgm:prSet/>
      <dgm:spPr/>
      <dgm:t>
        <a:bodyPr/>
        <a:lstStyle/>
        <a:p>
          <a:endParaRPr lang="en-GB"/>
        </a:p>
      </dgm:t>
    </dgm:pt>
    <dgm:pt modelId="{0D730BB9-250C-490D-B87F-D1BC8DFA5213}" type="sibTrans" cxnId="{C8463ECA-6A91-42B3-BEC0-CC9310E2BBC6}">
      <dgm:prSet/>
      <dgm:spPr/>
      <dgm:t>
        <a:bodyPr/>
        <a:lstStyle/>
        <a:p>
          <a:endParaRPr lang="en-GB"/>
        </a:p>
      </dgm:t>
    </dgm:pt>
    <dgm:pt modelId="{5B51E8E3-5356-49C7-9D9E-7E08884B93AB}" type="pres">
      <dgm:prSet presAssocID="{F996EAB6-0C49-4251-8DC4-E3393E735E09}" presName="Name0" presStyleCnt="0">
        <dgm:presLayoutVars>
          <dgm:dir/>
          <dgm:animLvl val="lvl"/>
          <dgm:resizeHandles/>
        </dgm:presLayoutVars>
      </dgm:prSet>
      <dgm:spPr/>
    </dgm:pt>
    <dgm:pt modelId="{4A4B7605-946D-46F1-9B1B-8CA9CA0C269C}" type="pres">
      <dgm:prSet presAssocID="{11A9CF7F-2A7E-45F5-928B-ECDA93351194}" presName="linNode" presStyleCnt="0"/>
      <dgm:spPr/>
    </dgm:pt>
    <dgm:pt modelId="{3F1E49AA-8408-4EC4-B057-16773D6626FF}" type="pres">
      <dgm:prSet presAssocID="{11A9CF7F-2A7E-45F5-928B-ECDA93351194}" presName="parentShp" presStyleLbl="node1" presStyleIdx="0" presStyleCnt="2" custScaleX="74013" custScaleY="65363" custLinFactNeighborX="-8335">
        <dgm:presLayoutVars>
          <dgm:bulletEnabled val="1"/>
        </dgm:presLayoutVars>
      </dgm:prSet>
      <dgm:spPr/>
    </dgm:pt>
    <dgm:pt modelId="{F3664F7F-E3B8-4897-B7E8-9C794ED289C4}" type="pres">
      <dgm:prSet presAssocID="{11A9CF7F-2A7E-45F5-928B-ECDA93351194}" presName="childShp" presStyleLbl="bgAccFollowNode1" presStyleIdx="0" presStyleCnt="2" custScaleX="111254">
        <dgm:presLayoutVars>
          <dgm:bulletEnabled val="1"/>
        </dgm:presLayoutVars>
      </dgm:prSet>
      <dgm:spPr/>
    </dgm:pt>
    <dgm:pt modelId="{8792BF37-B69E-42ED-AD1A-DA24A7FC3861}" type="pres">
      <dgm:prSet presAssocID="{58B48D6C-1FB0-4B2E-AA7A-3508435407B2}" presName="spacing" presStyleCnt="0"/>
      <dgm:spPr/>
    </dgm:pt>
    <dgm:pt modelId="{F9CE4CE4-EC2C-4652-B2E0-DCC351B6A85B}" type="pres">
      <dgm:prSet presAssocID="{77A958C7-52DC-4B58-90C7-7D698FC8CE9D}" presName="linNode" presStyleCnt="0"/>
      <dgm:spPr/>
    </dgm:pt>
    <dgm:pt modelId="{5B30BA93-CA99-4832-A06F-09858938C9AD}" type="pres">
      <dgm:prSet presAssocID="{77A958C7-52DC-4B58-90C7-7D698FC8CE9D}" presName="parentShp" presStyleLbl="node1" presStyleIdx="1" presStyleCnt="2" custScaleX="73698" custScaleY="63853" custLinFactNeighborX="-9847">
        <dgm:presLayoutVars>
          <dgm:bulletEnabled val="1"/>
        </dgm:presLayoutVars>
      </dgm:prSet>
      <dgm:spPr/>
    </dgm:pt>
    <dgm:pt modelId="{4DB36540-7EBA-4282-906C-C9E29B87543A}" type="pres">
      <dgm:prSet presAssocID="{77A958C7-52DC-4B58-90C7-7D698FC8CE9D}" presName="childShp" presStyleLbl="bgAccFollowNode1" presStyleIdx="1" presStyleCnt="2" custScaleX="111044">
        <dgm:presLayoutVars>
          <dgm:bulletEnabled val="1"/>
        </dgm:presLayoutVars>
      </dgm:prSet>
      <dgm:spPr/>
    </dgm:pt>
  </dgm:ptLst>
  <dgm:cxnLst>
    <dgm:cxn modelId="{6187E000-0C10-49F9-A733-5FD63322AC33}" type="presOf" srcId="{1C6E3966-8107-4A56-A56E-F8E5FC664A7C}" destId="{F3664F7F-E3B8-4897-B7E8-9C794ED289C4}" srcOrd="0" destOrd="3" presId="urn:microsoft.com/office/officeart/2005/8/layout/vList6"/>
    <dgm:cxn modelId="{79C03D02-8B34-47DD-B7F5-17A04BC7B943}" type="presOf" srcId="{C4FB407F-52DC-4952-B746-D512E1186CE3}" destId="{4DB36540-7EBA-4282-906C-C9E29B87543A}" srcOrd="0" destOrd="4" presId="urn:microsoft.com/office/officeart/2005/8/layout/vList6"/>
    <dgm:cxn modelId="{54FEA706-C5E6-4BAC-872D-54C0468E99BF}" srcId="{77A958C7-52DC-4B58-90C7-7D698FC8CE9D}" destId="{8D979186-63BB-49A1-AB74-9CAB60F620F9}" srcOrd="1" destOrd="0" parTransId="{D463A0AA-D8F1-43FB-8D69-3D22DA8250E2}" sibTransId="{63920627-0A5C-432A-B6CA-56DE3FC362A0}"/>
    <dgm:cxn modelId="{EAE5650E-13F7-479A-914F-05C48D440D24}" srcId="{F996EAB6-0C49-4251-8DC4-E3393E735E09}" destId="{11A9CF7F-2A7E-45F5-928B-ECDA93351194}" srcOrd="0" destOrd="0" parTransId="{23A26992-AFB7-4BE3-A095-FC5911C0B38E}" sibTransId="{58B48D6C-1FB0-4B2E-AA7A-3508435407B2}"/>
    <dgm:cxn modelId="{3B82BB14-C4B7-4878-8A61-BB26992AE7C1}" type="presOf" srcId="{24CF7279-6E28-45AE-B985-01EB93565E59}" destId="{4DB36540-7EBA-4282-906C-C9E29B87543A}" srcOrd="0" destOrd="2" presId="urn:microsoft.com/office/officeart/2005/8/layout/vList6"/>
    <dgm:cxn modelId="{9E40AF26-381B-4FF6-90E7-C97A5D6BF80C}" type="presOf" srcId="{49D06CA3-80F8-44ED-8D74-96F6D6F86EE4}" destId="{4DB36540-7EBA-4282-906C-C9E29B87543A}" srcOrd="0" destOrd="0" presId="urn:microsoft.com/office/officeart/2005/8/layout/vList6"/>
    <dgm:cxn modelId="{2EB3A529-FE25-4A01-AED8-BCFB3993DAA9}" srcId="{77A958C7-52DC-4B58-90C7-7D698FC8CE9D}" destId="{49D06CA3-80F8-44ED-8D74-96F6D6F86EE4}" srcOrd="0" destOrd="0" parTransId="{AB6B1B75-8063-4384-91C3-6E737921E70F}" sibTransId="{9D2B3A8E-F115-4551-981F-11CAE97D4B69}"/>
    <dgm:cxn modelId="{A180852A-7AFD-4DAD-A8E0-8EEF3CB97659}" srcId="{F996EAB6-0C49-4251-8DC4-E3393E735E09}" destId="{77A958C7-52DC-4B58-90C7-7D698FC8CE9D}" srcOrd="1" destOrd="0" parTransId="{3A7439A4-D423-42D9-B5B8-A1305CD75B30}" sibTransId="{137F72EA-D5E3-4993-B7C0-1FF74E83B6B7}"/>
    <dgm:cxn modelId="{BEEF8F40-39F3-4A42-BDF9-BF3F781697FA}" type="presOf" srcId="{DA919C20-69FF-4004-A8A9-096F00D97D0A}" destId="{4DB36540-7EBA-4282-906C-C9E29B87543A}" srcOrd="0" destOrd="5" presId="urn:microsoft.com/office/officeart/2005/8/layout/vList6"/>
    <dgm:cxn modelId="{BE88F460-56E7-47C7-AA3A-615CE7A24286}" srcId="{11A9CF7F-2A7E-45F5-928B-ECDA93351194}" destId="{1C6F7F67-F1C1-4534-8706-60373F0848C3}" srcOrd="5" destOrd="0" parTransId="{C5C12314-83C7-45E1-9B6B-5D981B58E57B}" sibTransId="{EB71F1A0-559D-4FB4-A8B7-F717E75E888E}"/>
    <dgm:cxn modelId="{0F912044-1317-40C1-B63E-132C4E39D628}" srcId="{11A9CF7F-2A7E-45F5-928B-ECDA93351194}" destId="{355BDFAA-8F49-4AB1-B6A4-8280A0A9D9DA}" srcOrd="0" destOrd="0" parTransId="{B957649B-9256-428E-8138-D0CEBDEF9D47}" sibTransId="{1FF1CBD3-5743-4413-96A8-DB413951DF89}"/>
    <dgm:cxn modelId="{DEAA6969-BCD1-4291-86D0-7E7E3249B03B}" type="presOf" srcId="{F996EAB6-0C49-4251-8DC4-E3393E735E09}" destId="{5B51E8E3-5356-49C7-9D9E-7E08884B93AB}" srcOrd="0" destOrd="0" presId="urn:microsoft.com/office/officeart/2005/8/layout/vList6"/>
    <dgm:cxn modelId="{300E396B-9AE7-4D68-8A52-FEFE103B88A2}" srcId="{11A9CF7F-2A7E-45F5-928B-ECDA93351194}" destId="{1C6E3966-8107-4A56-A56E-F8E5FC664A7C}" srcOrd="3" destOrd="0" parTransId="{FDE80F80-E335-4C1E-9DFB-EAAAAEE6EF72}" sibTransId="{EE08EAE5-7ABD-4299-AE6A-33E104740E69}"/>
    <dgm:cxn modelId="{8376024C-B5CA-426D-80B8-0C63F6D1C51B}" type="presOf" srcId="{77A958C7-52DC-4B58-90C7-7D698FC8CE9D}" destId="{5B30BA93-CA99-4832-A06F-09858938C9AD}" srcOrd="0" destOrd="0" presId="urn:microsoft.com/office/officeart/2005/8/layout/vList6"/>
    <dgm:cxn modelId="{B2BB7B6F-BDD8-4E93-948F-5BB2181C9101}" type="presOf" srcId="{8D979186-63BB-49A1-AB74-9CAB60F620F9}" destId="{4DB36540-7EBA-4282-906C-C9E29B87543A}" srcOrd="0" destOrd="1" presId="urn:microsoft.com/office/officeart/2005/8/layout/vList6"/>
    <dgm:cxn modelId="{87A27873-CD7A-453B-9473-D885FB0A17D0}" type="presOf" srcId="{9E0D7E66-8436-4B4A-B608-3CEA846E88D3}" destId="{F3664F7F-E3B8-4897-B7E8-9C794ED289C4}" srcOrd="0" destOrd="2" presId="urn:microsoft.com/office/officeart/2005/8/layout/vList6"/>
    <dgm:cxn modelId="{D041AF53-A372-4E55-A48D-64D784FB3663}" type="presOf" srcId="{8B2A39C3-F323-47FD-BBF0-9DB4C87C2ADD}" destId="{F3664F7F-E3B8-4897-B7E8-9C794ED289C4}" srcOrd="0" destOrd="1" presId="urn:microsoft.com/office/officeart/2005/8/layout/vList6"/>
    <dgm:cxn modelId="{C0E2F775-2C99-4A9C-A69F-744A26ECAE9B}" type="presOf" srcId="{11A9CF7F-2A7E-45F5-928B-ECDA93351194}" destId="{3F1E49AA-8408-4EC4-B057-16773D6626FF}" srcOrd="0" destOrd="0" presId="urn:microsoft.com/office/officeart/2005/8/layout/vList6"/>
    <dgm:cxn modelId="{2B3B5B59-16F8-448F-9CAC-C4EC815E18EE}" srcId="{77A958C7-52DC-4B58-90C7-7D698FC8CE9D}" destId="{D117F752-D1A1-4139-8DF3-94327E7AA20C}" srcOrd="3" destOrd="0" parTransId="{93B6E7B0-470B-43AD-A22A-1A4549973355}" sibTransId="{AA488225-FF06-4A34-BE41-3B26F9E9F6E9}"/>
    <dgm:cxn modelId="{E767B87D-FCF8-404B-9C6E-68F9D84027E9}" srcId="{77A958C7-52DC-4B58-90C7-7D698FC8CE9D}" destId="{C4FB407F-52DC-4952-B746-D512E1186CE3}" srcOrd="4" destOrd="0" parTransId="{88D28E52-378A-47D4-BBFA-F81609F34A62}" sibTransId="{A258636F-B88D-4A62-ADFB-6C3E3441A1EC}"/>
    <dgm:cxn modelId="{381BE87E-2A26-436B-9061-CF2638EF3B35}" type="presOf" srcId="{D117F752-D1A1-4139-8DF3-94327E7AA20C}" destId="{4DB36540-7EBA-4282-906C-C9E29B87543A}" srcOrd="0" destOrd="3" presId="urn:microsoft.com/office/officeart/2005/8/layout/vList6"/>
    <dgm:cxn modelId="{3A9D54A5-71BD-4234-8722-DF1A8428F6A3}" srcId="{11A9CF7F-2A7E-45F5-928B-ECDA93351194}" destId="{8B2A39C3-F323-47FD-BBF0-9DB4C87C2ADD}" srcOrd="1" destOrd="0" parTransId="{CE40A09A-3870-4094-8805-05F4CBC55B23}" sibTransId="{B66159A5-4E3F-4C42-9ECC-6D932947BEE5}"/>
    <dgm:cxn modelId="{E6ACFCAB-0982-4DC9-82D0-E3354F571991}" type="presOf" srcId="{9A8F10F1-C30E-4FE1-AA6F-2878BC4A8B4B}" destId="{F3664F7F-E3B8-4897-B7E8-9C794ED289C4}" srcOrd="0" destOrd="4" presId="urn:microsoft.com/office/officeart/2005/8/layout/vList6"/>
    <dgm:cxn modelId="{699A0DB8-A028-4AE9-B779-CE122C69E716}" type="presOf" srcId="{1C6F7F67-F1C1-4534-8706-60373F0848C3}" destId="{F3664F7F-E3B8-4897-B7E8-9C794ED289C4}" srcOrd="0" destOrd="5" presId="urn:microsoft.com/office/officeart/2005/8/layout/vList6"/>
    <dgm:cxn modelId="{C8463ECA-6A91-42B3-BEC0-CC9310E2BBC6}" srcId="{77A958C7-52DC-4B58-90C7-7D698FC8CE9D}" destId="{24CF7279-6E28-45AE-B985-01EB93565E59}" srcOrd="2" destOrd="0" parTransId="{7E7A20A7-CF78-4B03-A04B-9298BDD02CFA}" sibTransId="{0D730BB9-250C-490D-B87F-D1BC8DFA5213}"/>
    <dgm:cxn modelId="{443412CD-1CC3-47D8-A736-61DDFD806316}" type="presOf" srcId="{355BDFAA-8F49-4AB1-B6A4-8280A0A9D9DA}" destId="{F3664F7F-E3B8-4897-B7E8-9C794ED289C4}" srcOrd="0" destOrd="0" presId="urn:microsoft.com/office/officeart/2005/8/layout/vList6"/>
    <dgm:cxn modelId="{0E20FBD1-3B32-4C65-8365-FB246D67E2F6}" srcId="{11A9CF7F-2A7E-45F5-928B-ECDA93351194}" destId="{9E0D7E66-8436-4B4A-B608-3CEA846E88D3}" srcOrd="2" destOrd="0" parTransId="{C9DC8E05-B961-4C88-90E5-F18E11D644CE}" sibTransId="{593DB742-7BC6-40F3-81D4-ED9C0747709A}"/>
    <dgm:cxn modelId="{992A09E6-48B1-49C4-8CBD-C5957432F310}" srcId="{77A958C7-52DC-4B58-90C7-7D698FC8CE9D}" destId="{DA919C20-69FF-4004-A8A9-096F00D97D0A}" srcOrd="5" destOrd="0" parTransId="{DFF0A2DD-016D-48A4-BD5A-DEDE02D3A528}" sibTransId="{5B8D84B8-80A7-4FA9-B391-EF45A216211E}"/>
    <dgm:cxn modelId="{C7C582EC-1228-4C44-BD62-2849BB430275}" srcId="{11A9CF7F-2A7E-45F5-928B-ECDA93351194}" destId="{9A8F10F1-C30E-4FE1-AA6F-2878BC4A8B4B}" srcOrd="4" destOrd="0" parTransId="{52938BCA-B21F-4217-8CB7-307F7020E342}" sibTransId="{D13B80F7-7FB2-4217-A770-9052597A97F7}"/>
    <dgm:cxn modelId="{AFD2E2DF-94E3-499A-B23D-AC0A26F64162}" type="presParOf" srcId="{5B51E8E3-5356-49C7-9D9E-7E08884B93AB}" destId="{4A4B7605-946D-46F1-9B1B-8CA9CA0C269C}" srcOrd="0" destOrd="0" presId="urn:microsoft.com/office/officeart/2005/8/layout/vList6"/>
    <dgm:cxn modelId="{22A1298F-C339-4D46-91D9-B40D298FDD8C}" type="presParOf" srcId="{4A4B7605-946D-46F1-9B1B-8CA9CA0C269C}" destId="{3F1E49AA-8408-4EC4-B057-16773D6626FF}" srcOrd="0" destOrd="0" presId="urn:microsoft.com/office/officeart/2005/8/layout/vList6"/>
    <dgm:cxn modelId="{F36F8B14-126F-4166-8F20-577FC9A4AEAE}" type="presParOf" srcId="{4A4B7605-946D-46F1-9B1B-8CA9CA0C269C}" destId="{F3664F7F-E3B8-4897-B7E8-9C794ED289C4}" srcOrd="1" destOrd="0" presId="urn:microsoft.com/office/officeart/2005/8/layout/vList6"/>
    <dgm:cxn modelId="{722A70C6-E205-42D8-81AA-D650F53FD906}" type="presParOf" srcId="{5B51E8E3-5356-49C7-9D9E-7E08884B93AB}" destId="{8792BF37-B69E-42ED-AD1A-DA24A7FC3861}" srcOrd="1" destOrd="0" presId="urn:microsoft.com/office/officeart/2005/8/layout/vList6"/>
    <dgm:cxn modelId="{18472E68-2059-4651-B575-B77D1FE1B930}" type="presParOf" srcId="{5B51E8E3-5356-49C7-9D9E-7E08884B93AB}" destId="{F9CE4CE4-EC2C-4652-B2E0-DCC351B6A85B}" srcOrd="2" destOrd="0" presId="urn:microsoft.com/office/officeart/2005/8/layout/vList6"/>
    <dgm:cxn modelId="{F1B2D0B9-C405-4C6D-81AE-2B49B247037F}" type="presParOf" srcId="{F9CE4CE4-EC2C-4652-B2E0-DCC351B6A85B}" destId="{5B30BA93-CA99-4832-A06F-09858938C9AD}" srcOrd="0" destOrd="0" presId="urn:microsoft.com/office/officeart/2005/8/layout/vList6"/>
    <dgm:cxn modelId="{76ECFA20-F155-46B9-8300-B28651C2A743}" type="presParOf" srcId="{F9CE4CE4-EC2C-4652-B2E0-DCC351B6A85B}" destId="{4DB36540-7EBA-4282-906C-C9E29B87543A}"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978A58-4F09-4C01-9BA9-83E9DF8CC649}">
      <dsp:nvSpPr>
        <dsp:cNvPr id="0" name=""/>
        <dsp:cNvSpPr/>
      </dsp:nvSpPr>
      <dsp:spPr>
        <a:xfrm>
          <a:off x="1069429" y="14713"/>
          <a:ext cx="1450857" cy="1451078"/>
        </a:xfrm>
        <a:prstGeom prst="circularArrow">
          <a:avLst>
            <a:gd name="adj1" fmla="val 10980"/>
            <a:gd name="adj2" fmla="val 1142322"/>
            <a:gd name="adj3" fmla="val 4500000"/>
            <a:gd name="adj4" fmla="val 10800000"/>
            <a:gd name="adj5" fmla="val 125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7277676-B058-414E-8996-4CE67C11DD1A}">
      <dsp:nvSpPr>
        <dsp:cNvPr id="0" name=""/>
        <dsp:cNvSpPr/>
      </dsp:nvSpPr>
      <dsp:spPr>
        <a:xfrm>
          <a:off x="1390436" y="523883"/>
          <a:ext cx="806213" cy="4030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GB" sz="800" kern="1200" dirty="0"/>
            <a:t>Professional skills</a:t>
          </a:r>
        </a:p>
        <a:p>
          <a:pPr marL="0" lvl="0" indent="0" algn="ctr" defTabSz="355600">
            <a:lnSpc>
              <a:spcPct val="90000"/>
            </a:lnSpc>
            <a:spcBef>
              <a:spcPct val="0"/>
            </a:spcBef>
            <a:spcAft>
              <a:spcPct val="35000"/>
            </a:spcAft>
            <a:buNone/>
          </a:pPr>
          <a:endParaRPr lang="en-GB" sz="800" kern="1200" dirty="0"/>
        </a:p>
      </dsp:txBody>
      <dsp:txXfrm>
        <a:off x="1390436" y="523883"/>
        <a:ext cx="806213" cy="403010"/>
      </dsp:txXfrm>
    </dsp:sp>
    <dsp:sp modelId="{CA293693-58AF-4E8E-B528-631767CC1ADF}">
      <dsp:nvSpPr>
        <dsp:cNvPr id="0" name=""/>
        <dsp:cNvSpPr/>
      </dsp:nvSpPr>
      <dsp:spPr>
        <a:xfrm>
          <a:off x="666778" y="833752"/>
          <a:ext cx="1450857" cy="1451078"/>
        </a:xfrm>
        <a:prstGeom prst="leftCircularArrow">
          <a:avLst>
            <a:gd name="adj1" fmla="val 10980"/>
            <a:gd name="adj2" fmla="val 1142322"/>
            <a:gd name="adj3" fmla="val 6300000"/>
            <a:gd name="adj4" fmla="val 18900000"/>
            <a:gd name="adj5" fmla="val 125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209071E-8773-40A5-9266-69B0E741BE8D}">
      <dsp:nvSpPr>
        <dsp:cNvPr id="0" name=""/>
        <dsp:cNvSpPr/>
      </dsp:nvSpPr>
      <dsp:spPr>
        <a:xfrm>
          <a:off x="989100" y="1362458"/>
          <a:ext cx="806213" cy="4030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GB" sz="800" kern="1200" dirty="0"/>
            <a:t>Technical skills and product development</a:t>
          </a:r>
        </a:p>
      </dsp:txBody>
      <dsp:txXfrm>
        <a:off x="989100" y="1362458"/>
        <a:ext cx="806213" cy="403010"/>
      </dsp:txXfrm>
    </dsp:sp>
    <dsp:sp modelId="{F39B7FD1-29A0-47B2-91F5-26472453E6FC}">
      <dsp:nvSpPr>
        <dsp:cNvPr id="0" name=""/>
        <dsp:cNvSpPr/>
      </dsp:nvSpPr>
      <dsp:spPr>
        <a:xfrm>
          <a:off x="1161394" y="1767277"/>
          <a:ext cx="1246511" cy="1247010"/>
        </a:xfrm>
        <a:prstGeom prst="blockArc">
          <a:avLst>
            <a:gd name="adj1" fmla="val 13500000"/>
            <a:gd name="adj2" fmla="val 10800000"/>
            <a:gd name="adj3" fmla="val 1274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1AC33E0-4545-4373-B832-0D41AC087938}">
      <dsp:nvSpPr>
        <dsp:cNvPr id="0" name=""/>
        <dsp:cNvSpPr/>
      </dsp:nvSpPr>
      <dsp:spPr>
        <a:xfrm>
          <a:off x="1392343" y="2202238"/>
          <a:ext cx="806213" cy="4030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GB" sz="800" kern="1200" dirty="0"/>
            <a:t>Business  &amp; Enterprise Leadership</a:t>
          </a:r>
        </a:p>
      </dsp:txBody>
      <dsp:txXfrm>
        <a:off x="1392343" y="2202238"/>
        <a:ext cx="806213" cy="40301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664F7F-E3B8-4897-B7E8-9C794ED289C4}">
      <dsp:nvSpPr>
        <dsp:cNvPr id="0" name=""/>
        <dsp:cNvSpPr/>
      </dsp:nvSpPr>
      <dsp:spPr>
        <a:xfrm>
          <a:off x="3303910" y="668"/>
          <a:ext cx="7017791" cy="2606110"/>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Char char="•"/>
          </a:pPr>
          <a:r>
            <a:rPr lang="en-GB" sz="1800" kern="1200" dirty="0"/>
            <a:t>Governed by Education professional standards and regulations</a:t>
          </a:r>
        </a:p>
        <a:p>
          <a:pPr marL="171450" lvl="1" indent="-171450" algn="l" defTabSz="800100">
            <a:lnSpc>
              <a:spcPct val="90000"/>
            </a:lnSpc>
            <a:spcBef>
              <a:spcPct val="0"/>
            </a:spcBef>
            <a:spcAft>
              <a:spcPct val="15000"/>
            </a:spcAft>
            <a:buChar char="•"/>
          </a:pPr>
          <a:r>
            <a:rPr lang="en-GB" sz="1800" kern="1200" dirty="0"/>
            <a:t>Focus on Higher Education product set</a:t>
          </a:r>
        </a:p>
        <a:p>
          <a:pPr marL="171450" lvl="1" indent="-171450" algn="l" defTabSz="800100">
            <a:lnSpc>
              <a:spcPct val="90000"/>
            </a:lnSpc>
            <a:spcBef>
              <a:spcPct val="0"/>
            </a:spcBef>
            <a:spcAft>
              <a:spcPct val="15000"/>
            </a:spcAft>
            <a:buChar char="•"/>
          </a:pPr>
          <a:r>
            <a:rPr lang="en-GB" sz="1800" kern="1200" dirty="0"/>
            <a:t>Prioritises achievement of learning outcomes</a:t>
          </a:r>
        </a:p>
        <a:p>
          <a:pPr marL="171450" lvl="1" indent="-171450" algn="l" defTabSz="800100">
            <a:lnSpc>
              <a:spcPct val="90000"/>
            </a:lnSpc>
            <a:spcBef>
              <a:spcPct val="0"/>
            </a:spcBef>
            <a:spcAft>
              <a:spcPct val="15000"/>
            </a:spcAft>
            <a:buChar char="•"/>
          </a:pPr>
          <a:r>
            <a:rPr lang="en-GB" sz="1800" kern="1200" dirty="0"/>
            <a:t>Culturally biased towards ‘long courses’</a:t>
          </a:r>
        </a:p>
        <a:p>
          <a:pPr marL="171450" lvl="1" indent="-171450" algn="l" defTabSz="800100">
            <a:lnSpc>
              <a:spcPct val="90000"/>
            </a:lnSpc>
            <a:spcBef>
              <a:spcPct val="0"/>
            </a:spcBef>
            <a:spcAft>
              <a:spcPct val="15000"/>
            </a:spcAft>
            <a:buChar char="•"/>
          </a:pPr>
          <a:r>
            <a:rPr lang="en-GB" sz="1800" kern="1200" dirty="0"/>
            <a:t>Personal development offer is a transaction </a:t>
          </a:r>
        </a:p>
        <a:p>
          <a:pPr marL="171450" lvl="1" indent="-171450" algn="l" defTabSz="800100">
            <a:lnSpc>
              <a:spcPct val="90000"/>
            </a:lnSpc>
            <a:spcBef>
              <a:spcPct val="0"/>
            </a:spcBef>
            <a:spcAft>
              <a:spcPct val="15000"/>
            </a:spcAft>
            <a:buChar char="•"/>
          </a:pPr>
          <a:r>
            <a:rPr lang="en-GB" sz="1800" kern="1200" dirty="0"/>
            <a:t>Training/education is a revenue stream</a:t>
          </a:r>
        </a:p>
      </dsp:txBody>
      <dsp:txXfrm>
        <a:off x="3303910" y="326432"/>
        <a:ext cx="6040500" cy="1954582"/>
      </dsp:txXfrm>
    </dsp:sp>
    <dsp:sp modelId="{3F1E49AA-8408-4EC4-B057-16773D6626FF}">
      <dsp:nvSpPr>
        <dsp:cNvPr id="0" name=""/>
        <dsp:cNvSpPr/>
      </dsp:nvSpPr>
      <dsp:spPr>
        <a:xfrm>
          <a:off x="0" y="452007"/>
          <a:ext cx="3112444" cy="170343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GB" sz="2400" kern="1200" dirty="0"/>
            <a:t>Academic View</a:t>
          </a:r>
        </a:p>
      </dsp:txBody>
      <dsp:txXfrm>
        <a:off x="83155" y="535162"/>
        <a:ext cx="2946134" cy="1537121"/>
      </dsp:txXfrm>
    </dsp:sp>
    <dsp:sp modelId="{4DB36540-7EBA-4282-906C-C9E29B87543A}">
      <dsp:nvSpPr>
        <dsp:cNvPr id="0" name=""/>
        <dsp:cNvSpPr/>
      </dsp:nvSpPr>
      <dsp:spPr>
        <a:xfrm>
          <a:off x="3303910" y="2867389"/>
          <a:ext cx="7004545" cy="2606110"/>
        </a:xfrm>
        <a:prstGeom prst="rightArrow">
          <a:avLst>
            <a:gd name="adj1" fmla="val 75000"/>
            <a:gd name="adj2" fmla="val 50000"/>
          </a:avLst>
        </a:prstGeom>
        <a:solidFill>
          <a:schemeClr val="accent6">
            <a:lumMod val="40000"/>
            <a:lumOff val="60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Char char="•"/>
          </a:pPr>
          <a:r>
            <a:rPr lang="en-GB" sz="1800" kern="1200" dirty="0"/>
            <a:t>Governed by Industrial professional standards and regulations</a:t>
          </a:r>
        </a:p>
        <a:p>
          <a:pPr marL="171450" lvl="1" indent="-171450" algn="l" defTabSz="800100">
            <a:lnSpc>
              <a:spcPct val="90000"/>
            </a:lnSpc>
            <a:spcBef>
              <a:spcPct val="0"/>
            </a:spcBef>
            <a:spcAft>
              <a:spcPct val="15000"/>
            </a:spcAft>
            <a:buChar char="•"/>
          </a:pPr>
          <a:r>
            <a:rPr lang="en-GB" sz="1800" kern="1200" dirty="0"/>
            <a:t>Product/Manufacturing or professional service product set</a:t>
          </a:r>
        </a:p>
        <a:p>
          <a:pPr marL="171450" lvl="1" indent="-171450" algn="l" defTabSz="800100">
            <a:lnSpc>
              <a:spcPct val="90000"/>
            </a:lnSpc>
            <a:spcBef>
              <a:spcPct val="0"/>
            </a:spcBef>
            <a:spcAft>
              <a:spcPct val="15000"/>
            </a:spcAft>
            <a:buChar char="•"/>
          </a:pPr>
          <a:r>
            <a:rPr lang="en-GB" sz="1800" kern="1200" dirty="0"/>
            <a:t>Prioritises achievement of business performance outcomes</a:t>
          </a:r>
        </a:p>
        <a:p>
          <a:pPr marL="171450" lvl="1" indent="-171450" algn="l" defTabSz="800100">
            <a:lnSpc>
              <a:spcPct val="90000"/>
            </a:lnSpc>
            <a:spcBef>
              <a:spcPct val="0"/>
            </a:spcBef>
            <a:spcAft>
              <a:spcPct val="15000"/>
            </a:spcAft>
            <a:buChar char="•"/>
          </a:pPr>
          <a:r>
            <a:rPr lang="en-GB" sz="1800" kern="1200" dirty="0"/>
            <a:t>Culturally biased against ‘long courses’</a:t>
          </a:r>
        </a:p>
        <a:p>
          <a:pPr marL="171450" lvl="1" indent="-171450" algn="l" defTabSz="800100">
            <a:lnSpc>
              <a:spcPct val="90000"/>
            </a:lnSpc>
            <a:spcBef>
              <a:spcPct val="0"/>
            </a:spcBef>
            <a:spcAft>
              <a:spcPct val="15000"/>
            </a:spcAft>
            <a:buChar char="•"/>
          </a:pPr>
          <a:r>
            <a:rPr lang="en-GB" sz="1800" kern="1200" dirty="0"/>
            <a:t>Personal development offer aims to improve recruitment, performance and retention </a:t>
          </a:r>
        </a:p>
        <a:p>
          <a:pPr marL="171450" lvl="1" indent="-171450" algn="l" defTabSz="800100">
            <a:lnSpc>
              <a:spcPct val="90000"/>
            </a:lnSpc>
            <a:spcBef>
              <a:spcPct val="0"/>
            </a:spcBef>
            <a:spcAft>
              <a:spcPct val="15000"/>
            </a:spcAft>
            <a:buChar char="•"/>
          </a:pPr>
          <a:r>
            <a:rPr lang="en-GB" sz="1800" kern="1200" dirty="0"/>
            <a:t>Training/education is a cost/overhead</a:t>
          </a:r>
        </a:p>
      </dsp:txBody>
      <dsp:txXfrm>
        <a:off x="3303910" y="3193153"/>
        <a:ext cx="6027254" cy="1954582"/>
      </dsp:txXfrm>
    </dsp:sp>
    <dsp:sp modelId="{5B30BA93-CA99-4832-A06F-09858938C9AD}">
      <dsp:nvSpPr>
        <dsp:cNvPr id="0" name=""/>
        <dsp:cNvSpPr/>
      </dsp:nvSpPr>
      <dsp:spPr>
        <a:xfrm>
          <a:off x="0" y="3338404"/>
          <a:ext cx="3099197" cy="1664079"/>
        </a:xfrm>
        <a:prstGeom prst="roundRect">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GB" sz="2400" kern="1200" dirty="0"/>
            <a:t>Business View </a:t>
          </a:r>
        </a:p>
      </dsp:txBody>
      <dsp:txXfrm>
        <a:off x="81234" y="3419638"/>
        <a:ext cx="2936729" cy="1501611"/>
      </dsp:txXfrm>
    </dsp:sp>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GB" dirty="0">
              <a:latin typeface="Arial" charset="0"/>
              <a:ea typeface="Arial" charset="0"/>
              <a:cs typeface="Arial" charset="0"/>
            </a:endParaRPr>
          </a:p>
        </p:txBody>
      </p:sp>
      <p:sp>
        <p:nvSpPr>
          <p:cNvPr id="3" name="Date Placeholder 2"/>
          <p:cNvSpPr>
            <a:spLocks noGrp="1"/>
          </p:cNvSpPr>
          <p:nvPr>
            <p:ph type="dt" sz="quarter" idx="1"/>
          </p:nvPr>
        </p:nvSpPr>
        <p:spPr>
          <a:xfrm>
            <a:off x="3850443" y="0"/>
            <a:ext cx="2945659" cy="496411"/>
          </a:xfrm>
          <a:prstGeom prst="rect">
            <a:avLst/>
          </a:prstGeom>
        </p:spPr>
        <p:txBody>
          <a:bodyPr vert="horz" lIns="91440" tIns="45720" rIns="91440" bIns="45720" rtlCol="0"/>
          <a:lstStyle>
            <a:lvl1pPr algn="r">
              <a:defRPr sz="1200"/>
            </a:lvl1pPr>
          </a:lstStyle>
          <a:p>
            <a:fld id="{96F8EA1D-728A-4E5F-9A4B-D1A7FD31BCED}" type="datetimeFigureOut">
              <a:rPr lang="en-GB" smtClean="0">
                <a:latin typeface="Arial" charset="0"/>
                <a:ea typeface="Arial" charset="0"/>
                <a:cs typeface="Arial" charset="0"/>
              </a:rPr>
              <a:t>26/01/2026</a:t>
            </a:fld>
            <a:endParaRPr lang="en-GB" dirty="0">
              <a:latin typeface="Arial" charset="0"/>
              <a:ea typeface="Arial" charset="0"/>
              <a:cs typeface="Arial" charset="0"/>
            </a:endParaRPr>
          </a:p>
        </p:txBody>
      </p:sp>
      <p:sp>
        <p:nvSpPr>
          <p:cNvPr id="4" name="Footer Placeholder 3"/>
          <p:cNvSpPr>
            <a:spLocks noGrp="1"/>
          </p:cNvSpPr>
          <p:nvPr>
            <p:ph type="ftr" sz="quarter" idx="2"/>
          </p:nvPr>
        </p:nvSpPr>
        <p:spPr>
          <a:xfrm>
            <a:off x="0" y="9430091"/>
            <a:ext cx="2945659" cy="496411"/>
          </a:xfrm>
          <a:prstGeom prst="rect">
            <a:avLst/>
          </a:prstGeom>
        </p:spPr>
        <p:txBody>
          <a:bodyPr vert="horz" lIns="91440" tIns="45720" rIns="91440" bIns="45720" rtlCol="0" anchor="b"/>
          <a:lstStyle>
            <a:lvl1pPr algn="l">
              <a:defRPr sz="1200"/>
            </a:lvl1pPr>
          </a:lstStyle>
          <a:p>
            <a:endParaRPr lang="en-GB" dirty="0">
              <a:latin typeface="Arial" charset="0"/>
              <a:ea typeface="Arial" charset="0"/>
              <a:cs typeface="Arial" charset="0"/>
            </a:endParaRPr>
          </a:p>
        </p:txBody>
      </p:sp>
      <p:sp>
        <p:nvSpPr>
          <p:cNvPr id="5" name="Slide Number Placeholder 4"/>
          <p:cNvSpPr>
            <a:spLocks noGrp="1"/>
          </p:cNvSpPr>
          <p:nvPr>
            <p:ph type="sldNum" sz="quarter" idx="3"/>
          </p:nvPr>
        </p:nvSpPr>
        <p:spPr>
          <a:xfrm>
            <a:off x="3850443" y="9430091"/>
            <a:ext cx="2945659" cy="496411"/>
          </a:xfrm>
          <a:prstGeom prst="rect">
            <a:avLst/>
          </a:prstGeom>
        </p:spPr>
        <p:txBody>
          <a:bodyPr vert="horz" lIns="91440" tIns="45720" rIns="91440" bIns="45720" rtlCol="0" anchor="b"/>
          <a:lstStyle>
            <a:lvl1pPr algn="r">
              <a:defRPr sz="1200"/>
            </a:lvl1pPr>
          </a:lstStyle>
          <a:p>
            <a:fld id="{539A8912-DC56-4920-85F1-EA9817C1761F}" type="slidenum">
              <a:rPr lang="en-GB" smtClean="0">
                <a:latin typeface="Arial" charset="0"/>
                <a:ea typeface="Arial" charset="0"/>
                <a:cs typeface="Arial" charset="0"/>
              </a:rPr>
              <a:t>‹#›</a:t>
            </a:fld>
            <a:endParaRPr lang="en-GB" dirty="0">
              <a:latin typeface="Arial" charset="0"/>
              <a:ea typeface="Arial" charset="0"/>
              <a:cs typeface="Arial" charset="0"/>
            </a:endParaRPr>
          </a:p>
        </p:txBody>
      </p:sp>
    </p:spTree>
    <p:extLst>
      <p:ext uri="{BB962C8B-B14F-4D97-AF65-F5344CB8AC3E}">
        <p14:creationId xmlns:p14="http://schemas.microsoft.com/office/powerpoint/2010/main" val="6600248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9688" y="0"/>
            <a:ext cx="2946400" cy="498475"/>
          </a:xfrm>
          <a:prstGeom prst="rect">
            <a:avLst/>
          </a:prstGeom>
        </p:spPr>
        <p:txBody>
          <a:bodyPr vert="horz" lIns="91440" tIns="45720" rIns="91440" bIns="45720" rtlCol="0"/>
          <a:lstStyle>
            <a:lvl1pPr algn="r">
              <a:defRPr sz="1200"/>
            </a:lvl1pPr>
          </a:lstStyle>
          <a:p>
            <a:fld id="{463CE1C2-7DC9-FC47-9848-69281FD2BD18}" type="datetimeFigureOut">
              <a:rPr lang="en-US" smtClean="0"/>
              <a:t>1/26/2026</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450" y="4778375"/>
            <a:ext cx="5438775" cy="3908425"/>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429750"/>
            <a:ext cx="2946400" cy="49847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9688" y="9429750"/>
            <a:ext cx="2946400" cy="498475"/>
          </a:xfrm>
          <a:prstGeom prst="rect">
            <a:avLst/>
          </a:prstGeom>
        </p:spPr>
        <p:txBody>
          <a:bodyPr vert="horz" lIns="91440" tIns="45720" rIns="91440" bIns="45720" rtlCol="0" anchor="b"/>
          <a:lstStyle>
            <a:lvl1pPr algn="r">
              <a:defRPr sz="1200"/>
            </a:lvl1pPr>
          </a:lstStyle>
          <a:p>
            <a:fld id="{3B11FC8D-FEAC-3A4D-B17B-284E661AD230}" type="slidenum">
              <a:rPr lang="en-US" smtClean="0"/>
              <a:t>‹#›</a:t>
            </a:fld>
            <a:endParaRPr lang="en-US"/>
          </a:p>
        </p:txBody>
      </p:sp>
    </p:spTree>
    <p:extLst>
      <p:ext uri="{BB962C8B-B14F-4D97-AF65-F5344CB8AC3E}">
        <p14:creationId xmlns:p14="http://schemas.microsoft.com/office/powerpoint/2010/main" val="8180810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spcBef>
                <a:spcPct val="0"/>
              </a:spcBef>
              <a:buFont typeface="Arial" panose="020B0604020202020204" pitchFamily="34" charset="0"/>
              <a:buNone/>
            </a:pPr>
            <a:r>
              <a:rPr lang="en-GB" altLang="en-US" sz="1200" dirty="0">
                <a:latin typeface="Arial" panose="020B0604020202020204" pitchFamily="34" charset="0"/>
                <a:cs typeface="Arial" panose="020B0604020202020204" pitchFamily="34" charset="0"/>
              </a:rPr>
              <a:t>The previous steps can be recognised as difficult with </a:t>
            </a:r>
            <a:r>
              <a:rPr lang="en-GB" altLang="en-US" sz="1200" baseline="0" dirty="0">
                <a:latin typeface="Arial" panose="020B0604020202020204" pitchFamily="34" charset="0"/>
                <a:cs typeface="Arial" panose="020B0604020202020204" pitchFamily="34" charset="0"/>
              </a:rPr>
              <a:t>potentially significant time and cost commitments, but the key step in achieving successful innovation is to ensure the whole system has the confidence and capacity, in coherent timeframes, to actually make the required individual business investments and, potentially, transformational decisions.</a:t>
            </a:r>
            <a:endParaRPr lang="en-GB" altLang="en-US" sz="1200" dirty="0">
              <a:latin typeface="Arial" panose="020B0604020202020204" pitchFamily="34" charset="0"/>
              <a:cs typeface="Arial" panose="020B0604020202020204" pitchFamily="34" charset="0"/>
            </a:endParaRPr>
          </a:p>
          <a:p>
            <a:pPr marL="0" lvl="0" indent="0">
              <a:spcBef>
                <a:spcPct val="0"/>
              </a:spcBef>
              <a:buFont typeface="Arial" panose="020B0604020202020204" pitchFamily="34" charset="0"/>
              <a:buNone/>
            </a:pPr>
            <a:endParaRPr lang="en-GB" altLang="en-US" sz="1200" dirty="0">
              <a:latin typeface="Arial" panose="020B0604020202020204" pitchFamily="34" charset="0"/>
              <a:cs typeface="Arial" panose="020B0604020202020204" pitchFamily="34" charset="0"/>
            </a:endParaRPr>
          </a:p>
          <a:p>
            <a:pPr marL="0" lvl="0" indent="0">
              <a:spcBef>
                <a:spcPct val="0"/>
              </a:spcBef>
              <a:buFont typeface="Arial" panose="020B0604020202020204" pitchFamily="34" charset="0"/>
              <a:buNone/>
            </a:pPr>
            <a:r>
              <a:rPr lang="en-GB" altLang="en-US" sz="1200" dirty="0">
                <a:latin typeface="Arial" panose="020B0604020202020204" pitchFamily="34" charset="0"/>
                <a:cs typeface="Arial" panose="020B0604020202020204" pitchFamily="34" charset="0"/>
              </a:rPr>
              <a:t>The main reasons that most ideas or technologies, particularly</a:t>
            </a:r>
            <a:r>
              <a:rPr lang="en-GB" altLang="en-US" sz="1200" baseline="0" dirty="0">
                <a:latin typeface="Arial" panose="020B0604020202020204" pitchFamily="34" charset="0"/>
                <a:cs typeface="Arial" panose="020B0604020202020204" pitchFamily="34" charset="0"/>
              </a:rPr>
              <a:t> the more radical or disruptive ones, </a:t>
            </a:r>
            <a:r>
              <a:rPr lang="en-GB" altLang="en-US" sz="1200" dirty="0">
                <a:latin typeface="Arial" panose="020B0604020202020204" pitchFamily="34" charset="0"/>
                <a:cs typeface="Arial" panose="020B0604020202020204" pitchFamily="34" charset="0"/>
              </a:rPr>
              <a:t>fail to realise the benefits MOD may anticipate </a:t>
            </a:r>
            <a:r>
              <a:rPr lang="en-GB" altLang="en-US" sz="1200" baseline="0" dirty="0">
                <a:latin typeface="Arial" panose="020B0604020202020204" pitchFamily="34" charset="0"/>
                <a:cs typeface="Arial" panose="020B0604020202020204" pitchFamily="34" charset="0"/>
              </a:rPr>
              <a:t>is that a key player or community in the overall enterprise does not see a sufficiently compelling business benefit or need for them to change and are in a position to prevent or delay progress as a result.</a:t>
            </a:r>
          </a:p>
          <a:p>
            <a:pPr marL="0" lvl="0" indent="0">
              <a:spcBef>
                <a:spcPct val="0"/>
              </a:spcBef>
              <a:buFont typeface="Arial" panose="020B0604020202020204" pitchFamily="34" charset="0"/>
              <a:buNone/>
            </a:pPr>
            <a:r>
              <a:rPr lang="en-GB" altLang="en-US" sz="1200" baseline="0" dirty="0">
                <a:latin typeface="Arial" panose="020B0604020202020204" pitchFamily="34" charset="0"/>
                <a:cs typeface="Arial" panose="020B0604020202020204" pitchFamily="34" charset="0"/>
              </a:rPr>
              <a:t> </a:t>
            </a:r>
            <a:endParaRPr lang="en-GB" altLang="en-US" sz="1200" dirty="0">
              <a:latin typeface="Arial" panose="020B0604020202020204" pitchFamily="34" charset="0"/>
              <a:cs typeface="Arial" panose="020B0604020202020204" pitchFamily="34" charset="0"/>
            </a:endParaRPr>
          </a:p>
          <a:p>
            <a:pPr marL="0" lvl="0" indent="0">
              <a:spcBef>
                <a:spcPct val="0"/>
              </a:spcBef>
              <a:buFont typeface="Arial" panose="020B0604020202020204" pitchFamily="34" charset="0"/>
              <a:buNone/>
            </a:pPr>
            <a:r>
              <a:rPr lang="en-GB" altLang="en-US" sz="1200" dirty="0">
                <a:latin typeface="Arial" panose="020B0604020202020204" pitchFamily="34" charset="0"/>
                <a:cs typeface="Arial" panose="020B0604020202020204" pitchFamily="34" charset="0"/>
              </a:rPr>
              <a:t>Illustrations:</a:t>
            </a:r>
          </a:p>
          <a:p>
            <a:pPr marL="0" lvl="0" indent="0">
              <a:spcBef>
                <a:spcPct val="0"/>
              </a:spcBef>
              <a:buFont typeface="Arial" panose="020B0604020202020204" pitchFamily="34" charset="0"/>
              <a:buNone/>
            </a:pPr>
            <a:endParaRPr lang="en-GB" altLang="en-US" sz="1200" dirty="0">
              <a:latin typeface="Arial" panose="020B0604020202020204" pitchFamily="34" charset="0"/>
              <a:cs typeface="Arial" panose="020B0604020202020204" pitchFamily="34" charset="0"/>
            </a:endParaRPr>
          </a:p>
          <a:p>
            <a:pPr marL="171450" lvl="0" indent="-171450">
              <a:spcBef>
                <a:spcPct val="0"/>
              </a:spcBef>
              <a:buFont typeface="Arial" panose="020B0604020202020204" pitchFamily="34" charset="0"/>
              <a:buChar char="•"/>
            </a:pPr>
            <a:r>
              <a:rPr lang="en-GB" altLang="en-US" sz="1200" dirty="0">
                <a:latin typeface="Arial" panose="020B0604020202020204" pitchFamily="34" charset="0"/>
                <a:cs typeface="Arial" panose="020B0604020202020204" pitchFamily="34" charset="0"/>
              </a:rPr>
              <a:t>Incumbent suppliers are able to prohibitively price the</a:t>
            </a:r>
            <a:r>
              <a:rPr lang="en-GB" altLang="en-US" sz="1200" baseline="0" dirty="0">
                <a:latin typeface="Arial" panose="020B0604020202020204" pitchFamily="34" charset="0"/>
                <a:cs typeface="Arial" panose="020B0604020202020204" pitchFamily="34" charset="0"/>
              </a:rPr>
              <a:t> integration of a new technology that might adversely affect current support and profit models and forecasts.</a:t>
            </a:r>
            <a:endParaRPr lang="en-GB" altLang="en-US" sz="1200" dirty="0">
              <a:latin typeface="Arial" panose="020B0604020202020204" pitchFamily="34" charset="0"/>
              <a:cs typeface="Arial" panose="020B0604020202020204" pitchFamily="34" charset="0"/>
            </a:endParaRPr>
          </a:p>
          <a:p>
            <a:pPr marL="171450" lvl="0" indent="-171450">
              <a:spcBef>
                <a:spcPct val="0"/>
              </a:spcBef>
              <a:buFont typeface="Arial" panose="020B0604020202020204" pitchFamily="34" charset="0"/>
              <a:buChar char="•"/>
            </a:pPr>
            <a:r>
              <a:rPr lang="en-GB" altLang="en-US" sz="1200" dirty="0">
                <a:latin typeface="Arial" panose="020B0604020202020204" pitchFamily="34" charset="0"/>
                <a:cs typeface="Arial" panose="020B0604020202020204" pitchFamily="34" charset="0"/>
              </a:rPr>
              <a:t>An innovative SMEs may not prioritise Defence or cannot readily scale up or meet the security or quality standards to meet our requirements.</a:t>
            </a:r>
          </a:p>
          <a:p>
            <a:pPr marL="171450" lvl="0" indent="-171450">
              <a:spcBef>
                <a:spcPct val="0"/>
              </a:spcBef>
              <a:buFont typeface="Arial" panose="020B0604020202020204" pitchFamily="34" charset="0"/>
              <a:buChar char="•"/>
            </a:pPr>
            <a:r>
              <a:rPr lang="en-GB" altLang="en-US" sz="1200" dirty="0">
                <a:latin typeface="Arial" panose="020B0604020202020204" pitchFamily="34" charset="0"/>
                <a:cs typeface="Arial" panose="020B0604020202020204" pitchFamily="34" charset="0"/>
              </a:rPr>
              <a:t>Regulators may not have sufficient confidence or evidence to accept the new technology or approach.</a:t>
            </a:r>
          </a:p>
          <a:p>
            <a:pPr marL="171450" lvl="0" indent="-171450">
              <a:spcBef>
                <a:spcPct val="0"/>
              </a:spcBef>
              <a:buFont typeface="Arial" panose="020B0604020202020204" pitchFamily="34" charset="0"/>
              <a:buChar char="•"/>
            </a:pPr>
            <a:r>
              <a:rPr lang="en-GB" altLang="en-US" sz="1200" dirty="0">
                <a:latin typeface="Arial" panose="020B0604020202020204" pitchFamily="34" charset="0"/>
                <a:cs typeface="Arial" panose="020B0604020202020204" pitchFamily="34" charset="0"/>
              </a:rPr>
              <a:t>Promising S&amp;T is unable to overcome either the technical or economic obstacles of transitioning to a viable product for integration into legacy environments.</a:t>
            </a:r>
          </a:p>
          <a:p>
            <a:pPr marL="171450" lvl="0" indent="-171450">
              <a:spcBef>
                <a:spcPct val="0"/>
              </a:spcBef>
              <a:buFont typeface="Arial" panose="020B0604020202020204" pitchFamily="34" charset="0"/>
              <a:buChar char="•"/>
            </a:pPr>
            <a:r>
              <a:rPr lang="en-GB" altLang="en-US" sz="1200" dirty="0">
                <a:latin typeface="Arial" panose="020B0604020202020204" pitchFamily="34" charset="0"/>
                <a:cs typeface="Arial" panose="020B0604020202020204" pitchFamily="34" charset="0"/>
              </a:rPr>
              <a:t>Disruption to wider Lines of Development is not affordable or has unacceptable consequences on the wider</a:t>
            </a:r>
            <a:r>
              <a:rPr lang="en-GB" altLang="en-US" sz="1200" baseline="0" dirty="0">
                <a:latin typeface="Arial" panose="020B0604020202020204" pitchFamily="34" charset="0"/>
                <a:cs typeface="Arial" panose="020B0604020202020204" pitchFamily="34" charset="0"/>
              </a:rPr>
              <a:t> military system</a:t>
            </a:r>
            <a:r>
              <a:rPr lang="en-GB" altLang="en-US" sz="1200" dirty="0">
                <a:latin typeface="Arial" panose="020B0604020202020204" pitchFamily="34" charset="0"/>
                <a:cs typeface="Arial" panose="020B0604020202020204" pitchFamily="34" charset="0"/>
              </a:rPr>
              <a:t>.</a:t>
            </a:r>
          </a:p>
          <a:p>
            <a:endParaRPr lang="en-GB" dirty="0"/>
          </a:p>
        </p:txBody>
      </p:sp>
      <p:sp>
        <p:nvSpPr>
          <p:cNvPr id="4" name="Slide Number Placeholder 3"/>
          <p:cNvSpPr>
            <a:spLocks noGrp="1"/>
          </p:cNvSpPr>
          <p:nvPr>
            <p:ph type="sldNum" sz="quarter" idx="10"/>
          </p:nvPr>
        </p:nvSpPr>
        <p:spPr/>
        <p:txBody>
          <a:bodyPr/>
          <a:lstStyle/>
          <a:p>
            <a:fld id="{9ED25474-B11A-4EBE-9546-4E6FAB09502D}" type="slidenum">
              <a:rPr lang="en-GB" smtClean="0"/>
              <a:t>3</a:t>
            </a:fld>
            <a:endParaRPr lang="en-GB"/>
          </a:p>
        </p:txBody>
      </p:sp>
    </p:spTree>
    <p:extLst>
      <p:ext uri="{BB962C8B-B14F-4D97-AF65-F5344CB8AC3E}">
        <p14:creationId xmlns:p14="http://schemas.microsoft.com/office/powerpoint/2010/main" val="37942749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613" y="739775"/>
            <a:ext cx="6569075" cy="3695700"/>
          </a:xfrm>
        </p:spPr>
      </p:sp>
      <p:sp>
        <p:nvSpPr>
          <p:cNvPr id="3" name="Notes Placeholder 2"/>
          <p:cNvSpPr>
            <a:spLocks noGrp="1"/>
          </p:cNvSpPr>
          <p:nvPr>
            <p:ph type="body" idx="1"/>
          </p:nvPr>
        </p:nvSpPr>
        <p:spPr/>
        <p:txBody>
          <a:bodyPr/>
          <a:lstStyle/>
          <a:p>
            <a:r>
              <a:rPr lang="en-GB" dirty="0"/>
              <a:t>This terminology</a:t>
            </a:r>
            <a:r>
              <a:rPr lang="en-GB" baseline="0" dirty="0"/>
              <a:t> seeks to clearly differentiate between ‘Invention’ and ‘Innovation’ and has been developed by DE&amp;S with members of the DSF subgroup on Research, Technology &amp; Innovation and endorsed by key Innovation thought leaders including Professor Gann, a NED on the Min DP chaired Research, Technology &amp; Innovation Board (RTIB).  </a:t>
            </a:r>
          </a:p>
          <a:p>
            <a:endParaRPr lang="en-GB"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t>The DSF community is working to ensure this model is widely promulgated, but there continues to be a significant </a:t>
            </a:r>
            <a:r>
              <a:rPr lang="en-GB" baseline="0" dirty="0" err="1"/>
              <a:t>mindset</a:t>
            </a:r>
            <a:r>
              <a:rPr lang="en-GB" baseline="0" dirty="0"/>
              <a:t> across the policy communities that Innovation correlates predominantly with S&amp;T.  At the recent Innovation Stocktake conducted by Will Jessett on 3</a:t>
            </a:r>
            <a:r>
              <a:rPr lang="en-GB" baseline="30000" dirty="0"/>
              <a:t>rd</a:t>
            </a:r>
            <a:r>
              <a:rPr lang="en-GB" baseline="0" dirty="0"/>
              <a:t> Feb 17, concerns were raised by </a:t>
            </a:r>
            <a:r>
              <a:rPr lang="en-GB" baseline="0" dirty="0" err="1"/>
              <a:t>RAdml</a:t>
            </a:r>
            <a:r>
              <a:rPr lang="en-GB" baseline="0" dirty="0"/>
              <a:t> Fraser, Richard Berthon, and DE&amp;S that this </a:t>
            </a:r>
            <a:r>
              <a:rPr lang="en-GB" baseline="0" dirty="0" err="1"/>
              <a:t>mindset</a:t>
            </a:r>
            <a:r>
              <a:rPr lang="en-GB" baseline="0" dirty="0"/>
              <a:t> risked the Innovation Initiative ‘missing’ the bulk of the Defence Budget.  The issue was acknowledged and will be explored further under the work of the new Interim Innovation Director, due to arrive shortly.</a:t>
            </a:r>
          </a:p>
          <a:p>
            <a:endParaRPr lang="en-GB" baseline="0" dirty="0"/>
          </a:p>
          <a:p>
            <a:endParaRPr lang="en-GB" baseline="0" dirty="0"/>
          </a:p>
          <a:p>
            <a:endParaRPr lang="en-GB" baseline="0" dirty="0"/>
          </a:p>
          <a:p>
            <a:endParaRPr lang="en-GB" dirty="0"/>
          </a:p>
        </p:txBody>
      </p:sp>
      <p:sp>
        <p:nvSpPr>
          <p:cNvPr id="4" name="Slide Number Placeholder 3"/>
          <p:cNvSpPr>
            <a:spLocks noGrp="1"/>
          </p:cNvSpPr>
          <p:nvPr>
            <p:ph type="sldNum" sz="quarter" idx="10"/>
          </p:nvPr>
        </p:nvSpPr>
        <p:spPr/>
        <p:txBody>
          <a:bodyPr/>
          <a:lstStyle/>
          <a:p>
            <a:fld id="{B4DD879C-9A78-47EC-836B-8479FEDD8588}" type="slidenum">
              <a:rPr lang="en-GB" smtClean="0"/>
              <a:t>4</a:t>
            </a:fld>
            <a:endParaRPr lang="en-GB"/>
          </a:p>
        </p:txBody>
      </p:sp>
    </p:spTree>
    <p:extLst>
      <p:ext uri="{BB962C8B-B14F-4D97-AF65-F5344CB8AC3E}">
        <p14:creationId xmlns:p14="http://schemas.microsoft.com/office/powerpoint/2010/main" val="6499771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pening slide">
    <p:spTree>
      <p:nvGrpSpPr>
        <p:cNvPr id="1" name=""/>
        <p:cNvGrpSpPr/>
        <p:nvPr/>
      </p:nvGrpSpPr>
      <p:grpSpPr>
        <a:xfrm>
          <a:off x="0" y="0"/>
          <a:ext cx="0" cy="0"/>
          <a:chOff x="0" y="0"/>
          <a:chExt cx="0" cy="0"/>
        </a:xfrm>
      </p:grpSpPr>
      <p:sp>
        <p:nvSpPr>
          <p:cNvPr id="11" name="Text Placeholder 8"/>
          <p:cNvSpPr>
            <a:spLocks noGrp="1"/>
          </p:cNvSpPr>
          <p:nvPr>
            <p:ph type="body" sz="quarter" idx="11" hasCustomPrompt="1"/>
          </p:nvPr>
        </p:nvSpPr>
        <p:spPr>
          <a:xfrm>
            <a:off x="4871864" y="4149080"/>
            <a:ext cx="6264696" cy="792088"/>
          </a:xfrm>
          <a:prstGeom prst="rect">
            <a:avLst/>
          </a:prstGeom>
        </p:spPr>
        <p:txBody>
          <a:bodyPr anchor="ctr">
            <a:normAutofit/>
          </a:bodyPr>
          <a:lstStyle>
            <a:lvl1pPr marL="0" indent="0">
              <a:buNone/>
              <a:defRPr sz="2400" b="1" i="0">
                <a:solidFill>
                  <a:srgbClr val="633E88"/>
                </a:solidFill>
                <a:latin typeface="Arial" charset="0"/>
                <a:ea typeface="Arial" charset="0"/>
                <a:cs typeface="Arial" charset="0"/>
              </a:defRPr>
            </a:lvl1pPr>
          </a:lstStyle>
          <a:p>
            <a:pPr lvl="0"/>
            <a:r>
              <a:rPr lang="en-GB" dirty="0"/>
              <a:t>Presenter’s Name and Title, </a:t>
            </a:r>
            <a:br>
              <a:rPr lang="en-GB" dirty="0"/>
            </a:br>
            <a:r>
              <a:rPr lang="en-GB" dirty="0"/>
              <a:t>Arial Bold 22pt</a:t>
            </a:r>
            <a:endParaRPr lang="en-US" dirty="0"/>
          </a:p>
        </p:txBody>
      </p:sp>
      <p:sp>
        <p:nvSpPr>
          <p:cNvPr id="13" name="Text Placeholder 8"/>
          <p:cNvSpPr>
            <a:spLocks noGrp="1"/>
          </p:cNvSpPr>
          <p:nvPr>
            <p:ph type="body" sz="quarter" idx="12" hasCustomPrompt="1"/>
          </p:nvPr>
        </p:nvSpPr>
        <p:spPr>
          <a:xfrm>
            <a:off x="4873469" y="5229200"/>
            <a:ext cx="6264696" cy="504056"/>
          </a:xfrm>
          <a:prstGeom prst="rect">
            <a:avLst/>
          </a:prstGeom>
        </p:spPr>
        <p:txBody>
          <a:bodyPr anchor="ctr">
            <a:normAutofit/>
          </a:bodyPr>
          <a:lstStyle>
            <a:lvl1pPr marL="0" indent="0">
              <a:buNone/>
              <a:defRPr sz="2400" b="0" i="0">
                <a:solidFill>
                  <a:schemeClr val="tx1"/>
                </a:solidFill>
                <a:latin typeface="Arial" charset="0"/>
                <a:ea typeface="Arial" charset="0"/>
                <a:cs typeface="Arial" charset="0"/>
              </a:defRPr>
            </a:lvl1pPr>
          </a:lstStyle>
          <a:p>
            <a:pPr lvl="0"/>
            <a:r>
              <a:rPr lang="en-GB" dirty="0"/>
              <a:t>Date, Arial 22pt</a:t>
            </a:r>
            <a:endParaRPr lang="en-US" dirty="0"/>
          </a:p>
        </p:txBody>
      </p:sp>
      <p:sp>
        <p:nvSpPr>
          <p:cNvPr id="5" name="Text Placeholder 17"/>
          <p:cNvSpPr txBox="1">
            <a:spLocks/>
          </p:cNvSpPr>
          <p:nvPr userDrawn="1"/>
        </p:nvSpPr>
        <p:spPr>
          <a:xfrm>
            <a:off x="4871864" y="6021288"/>
            <a:ext cx="6264696" cy="504056"/>
          </a:xfrm>
          <a:prstGeom prst="rect">
            <a:avLst/>
          </a:prstGeom>
        </p:spPr>
        <p:txBody>
          <a:bodyPr anchor="ctr"/>
          <a:lstStyle>
            <a:lvl1pPr marL="0" indent="0" algn="l" defTabSz="914400" rtl="0" eaLnBrk="1" latinLnBrk="0" hangingPunct="1">
              <a:spcBef>
                <a:spcPct val="20000"/>
              </a:spcBef>
              <a:buClr>
                <a:srgbClr val="00B0F0"/>
              </a:buClr>
              <a:buFont typeface="Arial" panose="020B0604020202020204" pitchFamily="34" charset="0"/>
              <a:buNone/>
              <a:defRPr sz="2200" b="1" kern="1200" baseline="0">
                <a:solidFill>
                  <a:srgbClr val="091932"/>
                </a:solidFill>
                <a:latin typeface="Arial" panose="020B0604020202020204" pitchFamily="34" charset="0"/>
                <a:ea typeface="+mn-ea"/>
                <a:cs typeface="Arial" panose="020B0604020202020204" pitchFamily="34" charset="0"/>
              </a:defRPr>
            </a:lvl1pPr>
            <a:lvl2pPr marL="800100" indent="-342900" algn="l" defTabSz="914400" rtl="0" eaLnBrk="1" latinLnBrk="0" hangingPunct="1">
              <a:spcBef>
                <a:spcPct val="20000"/>
              </a:spcBef>
              <a:buClr>
                <a:srgbClr val="00B0F0"/>
              </a:buClr>
              <a:buFont typeface="Arial" charset="0"/>
              <a:buChar char="•"/>
              <a:defRPr sz="2000" kern="1200">
                <a:solidFill>
                  <a:srgbClr val="666666"/>
                </a:solidFill>
                <a:latin typeface="Arial" panose="020B0604020202020204" pitchFamily="34" charset="0"/>
                <a:ea typeface="+mn-ea"/>
                <a:cs typeface="Arial" panose="020B0604020202020204" pitchFamily="34" charset="0"/>
              </a:defRPr>
            </a:lvl2pPr>
            <a:lvl3pPr marL="1257300" indent="-342900" algn="l" defTabSz="914400" rtl="0" eaLnBrk="1" latinLnBrk="0" hangingPunct="1">
              <a:spcBef>
                <a:spcPct val="20000"/>
              </a:spcBef>
              <a:buClr>
                <a:srgbClr val="00B0F0"/>
              </a:buClr>
              <a:buFont typeface="Courier New" charset="0"/>
              <a:buChar char="o"/>
              <a:defRPr sz="2000" kern="1200">
                <a:solidFill>
                  <a:srgbClr val="666666"/>
                </a:solidFill>
                <a:latin typeface="Arial" panose="020B0604020202020204" pitchFamily="34" charset="0"/>
                <a:ea typeface="+mn-ea"/>
                <a:cs typeface="Arial" panose="020B0604020202020204" pitchFamily="34" charset="0"/>
              </a:defRPr>
            </a:lvl3pPr>
            <a:lvl4pPr marL="1714500" indent="-342900" algn="l" defTabSz="914400" rtl="0" eaLnBrk="1" latinLnBrk="0" hangingPunct="1">
              <a:spcBef>
                <a:spcPct val="20000"/>
              </a:spcBef>
              <a:buClr>
                <a:srgbClr val="00B0F0"/>
              </a:buClr>
              <a:buFont typeface="Wingdings" charset="2"/>
              <a:buChar char="§"/>
              <a:defRPr sz="2000" kern="1200">
                <a:solidFill>
                  <a:srgbClr val="666666"/>
                </a:solidFill>
                <a:latin typeface="Arial" panose="020B0604020202020204" pitchFamily="34" charset="0"/>
                <a:ea typeface="+mn-ea"/>
                <a:cs typeface="Arial" panose="020B0604020202020204" pitchFamily="34" charset="0"/>
              </a:defRPr>
            </a:lvl4pPr>
            <a:lvl5pPr marL="2171700" indent="-342900" algn="l" defTabSz="914400" rtl="0" eaLnBrk="1" latinLnBrk="0" hangingPunct="1">
              <a:spcBef>
                <a:spcPct val="20000"/>
              </a:spcBef>
              <a:buClr>
                <a:srgbClr val="00B0F0"/>
              </a:buClr>
              <a:buFont typeface=".HelveticaNeueDeskInterface-Regular" charset="0"/>
              <a:buChar char="-"/>
              <a:defRPr sz="2000" kern="1200">
                <a:solidFill>
                  <a:srgbClr val="66666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2400" b="0" dirty="0" err="1">
                <a:solidFill>
                  <a:srgbClr val="633E88"/>
                </a:solidFill>
              </a:rPr>
              <a:t>www.cranfield.ac.uk</a:t>
            </a:r>
            <a:endParaRPr lang="en-GB" sz="2400" b="0" dirty="0">
              <a:solidFill>
                <a:srgbClr val="633E88"/>
              </a:solidFill>
            </a:endParaRPr>
          </a:p>
        </p:txBody>
      </p:sp>
      <p:sp>
        <p:nvSpPr>
          <p:cNvPr id="2" name="Rectangle 1"/>
          <p:cNvSpPr/>
          <p:nvPr userDrawn="1"/>
        </p:nvSpPr>
        <p:spPr>
          <a:xfrm>
            <a:off x="263352" y="188640"/>
            <a:ext cx="1296144" cy="13681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6000" y="1028112"/>
            <a:ext cx="3409000" cy="3409000"/>
          </a:xfrm>
          <a:prstGeom prst="rect">
            <a:avLst/>
          </a:prstGeom>
        </p:spPr>
      </p:pic>
      <p:sp>
        <p:nvSpPr>
          <p:cNvPr id="10" name="Title 3">
            <a:extLst>
              <a:ext uri="{FF2B5EF4-FFF2-40B4-BE49-F238E27FC236}">
                <a16:creationId xmlns:a16="http://schemas.microsoft.com/office/drawing/2014/main" id="{20D488C4-4CA0-FD40-9E6D-2C0E30F1F377}"/>
              </a:ext>
            </a:extLst>
          </p:cNvPr>
          <p:cNvSpPr>
            <a:spLocks noGrp="1"/>
          </p:cNvSpPr>
          <p:nvPr>
            <p:ph type="title" hasCustomPrompt="1"/>
          </p:nvPr>
        </p:nvSpPr>
        <p:spPr>
          <a:xfrm>
            <a:off x="4871864" y="1700460"/>
            <a:ext cx="6264696" cy="2160588"/>
          </a:xfrm>
        </p:spPr>
        <p:txBody>
          <a:bodyPr>
            <a:normAutofit/>
          </a:bodyPr>
          <a:lstStyle>
            <a:lvl1pPr>
              <a:defRPr sz="3200"/>
            </a:lvl1pPr>
          </a:lstStyle>
          <a:p>
            <a:pPr lvl="0"/>
            <a:r>
              <a:rPr lang="en-GB" dirty="0"/>
              <a:t>Presentation or Chapter Title, Arial 32pt Bold</a:t>
            </a:r>
            <a:endParaRPr lang="en-US" dirty="0"/>
          </a:p>
        </p:txBody>
      </p:sp>
    </p:spTree>
    <p:extLst>
      <p:ext uri="{BB962C8B-B14F-4D97-AF65-F5344CB8AC3E}">
        <p14:creationId xmlns:p14="http://schemas.microsoft.com/office/powerpoint/2010/main" val="41460356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ue impact slide">
    <p:spTree>
      <p:nvGrpSpPr>
        <p:cNvPr id="1" name=""/>
        <p:cNvGrpSpPr/>
        <p:nvPr/>
      </p:nvGrpSpPr>
      <p:grpSpPr>
        <a:xfrm>
          <a:off x="0" y="0"/>
          <a:ext cx="0" cy="0"/>
          <a:chOff x="0" y="0"/>
          <a:chExt cx="0" cy="0"/>
        </a:xfrm>
      </p:grpSpPr>
      <p:sp>
        <p:nvSpPr>
          <p:cNvPr id="2" name="Rectangle 1"/>
          <p:cNvSpPr/>
          <p:nvPr userDrawn="1"/>
        </p:nvSpPr>
        <p:spPr>
          <a:xfrm>
            <a:off x="0" y="1"/>
            <a:ext cx="5231904" cy="6857999"/>
          </a:xfrm>
          <a:prstGeom prst="rect">
            <a:avLst/>
          </a:prstGeom>
          <a:solidFill>
            <a:srgbClr val="2737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Content Placeholder 2"/>
          <p:cNvSpPr>
            <a:spLocks noGrp="1"/>
          </p:cNvSpPr>
          <p:nvPr>
            <p:ph sz="quarter" idx="18" hasCustomPrompt="1"/>
          </p:nvPr>
        </p:nvSpPr>
        <p:spPr>
          <a:xfrm>
            <a:off x="5231904" y="1"/>
            <a:ext cx="6960096" cy="6857999"/>
          </a:xfrm>
          <a:prstGeom prst="rect">
            <a:avLst/>
          </a:prstGeom>
        </p:spPr>
        <p:txBody>
          <a:bodyPr/>
          <a:lstStyle>
            <a:lvl1pPr>
              <a:defRPr b="0" i="0">
                <a:latin typeface="Arial" charset="0"/>
                <a:ea typeface="Arial" charset="0"/>
                <a:cs typeface="Arial" charset="0"/>
              </a:defRPr>
            </a:lvl1pPr>
            <a:lvl2pPr>
              <a:defRPr b="0" i="0">
                <a:latin typeface="Arial" charset="0"/>
                <a:ea typeface="Arial" charset="0"/>
                <a:cs typeface="Arial" charset="0"/>
              </a:defRPr>
            </a:lvl2pPr>
            <a:lvl3pPr>
              <a:defRPr b="0" i="0">
                <a:latin typeface="Arial" charset="0"/>
                <a:ea typeface="Arial" charset="0"/>
                <a:cs typeface="Arial" charset="0"/>
              </a:defRPr>
            </a:lvl3pPr>
            <a:lvl4pPr>
              <a:defRPr b="0" i="0">
                <a:latin typeface="Arial" charset="0"/>
                <a:ea typeface="Arial" charset="0"/>
                <a:cs typeface="Arial" charset="0"/>
              </a:defRPr>
            </a:lvl4pPr>
            <a:lvl5pPr>
              <a:defRPr b="0" i="0">
                <a:latin typeface="Arial" charset="0"/>
                <a:ea typeface="Arial" charset="0"/>
                <a:cs typeface="Arial" charset="0"/>
              </a:defRPr>
            </a:lvl5pPr>
          </a:lstStyle>
          <a:p>
            <a:pPr lvl="0"/>
            <a:r>
              <a:rPr lang="en-US" dirty="0"/>
              <a:t>Image/media area</a:t>
            </a:r>
          </a:p>
        </p:txBody>
      </p:sp>
      <p:sp>
        <p:nvSpPr>
          <p:cNvPr id="10" name="Text Placeholder 8"/>
          <p:cNvSpPr>
            <a:spLocks noGrp="1"/>
          </p:cNvSpPr>
          <p:nvPr>
            <p:ph type="body" sz="quarter" idx="14" hasCustomPrompt="1"/>
          </p:nvPr>
        </p:nvSpPr>
        <p:spPr>
          <a:xfrm>
            <a:off x="407368" y="1268760"/>
            <a:ext cx="4440493" cy="5112566"/>
          </a:xfrm>
          <a:prstGeom prst="rect">
            <a:avLst/>
          </a:prstGeom>
        </p:spPr>
        <p:txBody>
          <a:bodyPr anchor="t" anchorCtr="0">
            <a:normAutofit/>
          </a:bodyPr>
          <a:lstStyle>
            <a:lvl1pPr marL="257175" indent="-257175">
              <a:lnSpc>
                <a:spcPct val="100000"/>
              </a:lnSpc>
              <a:buFont typeface="Arial" panose="020B0604020202020204" pitchFamily="34" charset="0"/>
              <a:buChar char="•"/>
              <a:defRPr sz="2000" b="0">
                <a:solidFill>
                  <a:schemeClr val="bg1"/>
                </a:solidFill>
                <a:latin typeface="Arial" charset="0"/>
                <a:ea typeface="Arial" charset="0"/>
                <a:cs typeface="Arial" charset="0"/>
              </a:defRPr>
            </a:lvl1pPr>
            <a:lvl2pPr>
              <a:lnSpc>
                <a:spcPct val="100000"/>
              </a:lnSpc>
              <a:defRPr sz="2000" b="0" i="0">
                <a:solidFill>
                  <a:schemeClr val="bg1"/>
                </a:solidFill>
                <a:latin typeface="Arial" charset="0"/>
                <a:ea typeface="Arial" charset="0"/>
                <a:cs typeface="Arial" charset="0"/>
              </a:defRPr>
            </a:lvl2pPr>
            <a:lvl3pPr>
              <a:lnSpc>
                <a:spcPct val="100000"/>
              </a:lnSpc>
              <a:defRPr sz="2000" b="0" i="0">
                <a:solidFill>
                  <a:schemeClr val="bg1"/>
                </a:solidFill>
                <a:latin typeface="Arial" charset="0"/>
                <a:ea typeface="Arial" charset="0"/>
                <a:cs typeface="Arial" charset="0"/>
              </a:defRPr>
            </a:lvl3pPr>
            <a:lvl4pPr>
              <a:lnSpc>
                <a:spcPct val="100000"/>
              </a:lnSpc>
              <a:defRPr sz="2000" b="0" i="0">
                <a:solidFill>
                  <a:schemeClr val="bg1"/>
                </a:solidFill>
                <a:latin typeface="Arial" charset="0"/>
                <a:ea typeface="Arial" charset="0"/>
                <a:cs typeface="Arial" charset="0"/>
              </a:defRPr>
            </a:lvl4pPr>
            <a:lvl5pPr>
              <a:lnSpc>
                <a:spcPct val="100000"/>
              </a:lnSpc>
              <a:defRPr sz="2000" b="0" i="0">
                <a:solidFill>
                  <a:schemeClr val="bg1"/>
                </a:solidFill>
                <a:latin typeface="Arial" charset="0"/>
                <a:ea typeface="Arial" charset="0"/>
                <a:cs typeface="Arial" charset="0"/>
              </a:defRPr>
            </a:lvl5pPr>
          </a:lstStyle>
          <a:p>
            <a:pPr lvl="0"/>
            <a:r>
              <a:rPr lang="en-US" dirty="0"/>
              <a:t>Body copy, Arial 20pt minimum</a:t>
            </a:r>
          </a:p>
          <a:p>
            <a:pPr lvl="0"/>
            <a:r>
              <a:rPr lang="en-US" dirty="0"/>
              <a:t>Bullet points should always be round</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Title 2">
            <a:extLst>
              <a:ext uri="{FF2B5EF4-FFF2-40B4-BE49-F238E27FC236}">
                <a16:creationId xmlns:a16="http://schemas.microsoft.com/office/drawing/2014/main" id="{D8AFE373-A09D-C844-B6EA-A20453D18C07}"/>
              </a:ext>
            </a:extLst>
          </p:cNvPr>
          <p:cNvSpPr>
            <a:spLocks noGrp="1"/>
          </p:cNvSpPr>
          <p:nvPr>
            <p:ph type="title" hasCustomPrompt="1"/>
          </p:nvPr>
        </p:nvSpPr>
        <p:spPr>
          <a:xfrm>
            <a:off x="407368" y="404665"/>
            <a:ext cx="4440493" cy="575966"/>
          </a:xfrm>
        </p:spPr>
        <p:txBody>
          <a:bodyPr>
            <a:normAutofit/>
          </a:bodyPr>
          <a:lstStyle>
            <a:lvl1pPr>
              <a:defRPr sz="2000">
                <a:solidFill>
                  <a:schemeClr val="bg1"/>
                </a:solidFill>
              </a:defRPr>
            </a:lvl1pPr>
          </a:lstStyle>
          <a:p>
            <a:r>
              <a:rPr lang="en-US" dirty="0"/>
              <a:t>Slide Title, Arial Bold 20pt</a:t>
            </a:r>
            <a:endParaRPr lang="en-GB" dirty="0"/>
          </a:p>
        </p:txBody>
      </p:sp>
      <p:sp>
        <p:nvSpPr>
          <p:cNvPr id="4" name="TextBox 3">
            <a:extLst>
              <a:ext uri="{FF2B5EF4-FFF2-40B4-BE49-F238E27FC236}">
                <a16:creationId xmlns:a16="http://schemas.microsoft.com/office/drawing/2014/main" id="{17886D59-F745-7E57-FF97-317D99F73E58}"/>
              </a:ext>
            </a:extLst>
          </p:cNvPr>
          <p:cNvSpPr txBox="1"/>
          <p:nvPr userDrawn="1"/>
        </p:nvSpPr>
        <p:spPr>
          <a:xfrm>
            <a:off x="407368" y="6398132"/>
            <a:ext cx="358208" cy="261610"/>
          </a:xfrm>
          <a:prstGeom prst="rect">
            <a:avLst/>
          </a:prstGeom>
          <a:noFill/>
        </p:spPr>
        <p:txBody>
          <a:bodyPr wrap="square" rtlCol="0">
            <a:spAutoFit/>
          </a:bodyPr>
          <a:lstStyle/>
          <a:p>
            <a:pPr algn="l"/>
            <a:fld id="{EEC8A793-921E-4967-8008-3760F36DA7B8}" type="slidenum">
              <a:rPr lang="en-GB" sz="1050" smtClean="0">
                <a:solidFill>
                  <a:schemeClr val="bg1"/>
                </a:solidFill>
                <a:latin typeface="Arial" panose="020B0604020202020204" pitchFamily="34" charset="0"/>
                <a:cs typeface="Arial" panose="020B0604020202020204" pitchFamily="34" charset="0"/>
              </a:rPr>
              <a:pPr algn="l"/>
              <a:t>‹#›</a:t>
            </a:fld>
            <a:endParaRPr lang="en-GB" sz="105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362488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Green impact slide">
    <p:spTree>
      <p:nvGrpSpPr>
        <p:cNvPr id="1" name=""/>
        <p:cNvGrpSpPr/>
        <p:nvPr/>
      </p:nvGrpSpPr>
      <p:grpSpPr>
        <a:xfrm>
          <a:off x="0" y="0"/>
          <a:ext cx="0" cy="0"/>
          <a:chOff x="0" y="0"/>
          <a:chExt cx="0" cy="0"/>
        </a:xfrm>
      </p:grpSpPr>
      <p:sp>
        <p:nvSpPr>
          <p:cNvPr id="2" name="Rectangle 1"/>
          <p:cNvSpPr/>
          <p:nvPr userDrawn="1"/>
        </p:nvSpPr>
        <p:spPr>
          <a:xfrm>
            <a:off x="0" y="1"/>
            <a:ext cx="5231904" cy="6857999"/>
          </a:xfrm>
          <a:prstGeom prst="rect">
            <a:avLst/>
          </a:prstGeom>
          <a:solidFill>
            <a:srgbClr val="5B78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n>
                <a:noFill/>
              </a:ln>
              <a:solidFill>
                <a:srgbClr val="5B7813"/>
              </a:solidFill>
            </a:endParaRPr>
          </a:p>
        </p:txBody>
      </p:sp>
      <p:sp>
        <p:nvSpPr>
          <p:cNvPr id="7" name="Content Placeholder 2"/>
          <p:cNvSpPr>
            <a:spLocks noGrp="1"/>
          </p:cNvSpPr>
          <p:nvPr>
            <p:ph sz="quarter" idx="18" hasCustomPrompt="1"/>
          </p:nvPr>
        </p:nvSpPr>
        <p:spPr>
          <a:xfrm>
            <a:off x="5231904" y="1"/>
            <a:ext cx="6960096" cy="6857999"/>
          </a:xfrm>
          <a:prstGeom prst="rect">
            <a:avLst/>
          </a:prstGeom>
        </p:spPr>
        <p:txBody>
          <a:bodyPr/>
          <a:lstStyle>
            <a:lvl1pPr>
              <a:defRPr b="0" i="0">
                <a:latin typeface="Arial" charset="0"/>
                <a:ea typeface="Arial" charset="0"/>
                <a:cs typeface="Arial" charset="0"/>
              </a:defRPr>
            </a:lvl1pPr>
            <a:lvl2pPr>
              <a:defRPr b="0" i="0">
                <a:latin typeface="Arial" charset="0"/>
                <a:ea typeface="Arial" charset="0"/>
                <a:cs typeface="Arial" charset="0"/>
              </a:defRPr>
            </a:lvl2pPr>
            <a:lvl3pPr>
              <a:defRPr b="0" i="0">
                <a:latin typeface="Arial" charset="0"/>
                <a:ea typeface="Arial" charset="0"/>
                <a:cs typeface="Arial" charset="0"/>
              </a:defRPr>
            </a:lvl3pPr>
            <a:lvl4pPr>
              <a:defRPr b="0" i="0">
                <a:latin typeface="Arial" charset="0"/>
                <a:ea typeface="Arial" charset="0"/>
                <a:cs typeface="Arial" charset="0"/>
              </a:defRPr>
            </a:lvl4pPr>
            <a:lvl5pPr>
              <a:defRPr b="0" i="0">
                <a:latin typeface="Arial" charset="0"/>
                <a:ea typeface="Arial" charset="0"/>
                <a:cs typeface="Arial" charset="0"/>
              </a:defRPr>
            </a:lvl5pPr>
          </a:lstStyle>
          <a:p>
            <a:pPr lvl="0"/>
            <a:r>
              <a:rPr lang="en-US" dirty="0"/>
              <a:t>Image/media area</a:t>
            </a:r>
          </a:p>
        </p:txBody>
      </p:sp>
      <p:sp>
        <p:nvSpPr>
          <p:cNvPr id="6" name="Text Placeholder 8">
            <a:extLst>
              <a:ext uri="{FF2B5EF4-FFF2-40B4-BE49-F238E27FC236}">
                <a16:creationId xmlns:a16="http://schemas.microsoft.com/office/drawing/2014/main" id="{4464D7D1-6086-BF42-A627-65935218E2E9}"/>
              </a:ext>
            </a:extLst>
          </p:cNvPr>
          <p:cNvSpPr>
            <a:spLocks noGrp="1"/>
          </p:cNvSpPr>
          <p:nvPr>
            <p:ph type="body" sz="quarter" idx="14" hasCustomPrompt="1"/>
          </p:nvPr>
        </p:nvSpPr>
        <p:spPr>
          <a:xfrm>
            <a:off x="407368" y="1268760"/>
            <a:ext cx="4440493" cy="5112566"/>
          </a:xfrm>
          <a:prstGeom prst="rect">
            <a:avLst/>
          </a:prstGeom>
        </p:spPr>
        <p:txBody>
          <a:bodyPr anchor="t" anchorCtr="0">
            <a:normAutofit/>
          </a:bodyPr>
          <a:lstStyle>
            <a:lvl1pPr marL="257175" indent="-257175">
              <a:lnSpc>
                <a:spcPct val="100000"/>
              </a:lnSpc>
              <a:buFont typeface="Arial" panose="020B0604020202020204" pitchFamily="34" charset="0"/>
              <a:buChar char="•"/>
              <a:defRPr sz="2000" b="0">
                <a:solidFill>
                  <a:schemeClr val="bg1"/>
                </a:solidFill>
                <a:latin typeface="Arial" charset="0"/>
                <a:ea typeface="Arial" charset="0"/>
                <a:cs typeface="Arial" charset="0"/>
              </a:defRPr>
            </a:lvl1pPr>
            <a:lvl2pPr>
              <a:lnSpc>
                <a:spcPct val="100000"/>
              </a:lnSpc>
              <a:defRPr sz="2000" b="0" i="0">
                <a:solidFill>
                  <a:schemeClr val="bg1"/>
                </a:solidFill>
                <a:latin typeface="Arial" charset="0"/>
                <a:ea typeface="Arial" charset="0"/>
                <a:cs typeface="Arial" charset="0"/>
              </a:defRPr>
            </a:lvl2pPr>
            <a:lvl3pPr>
              <a:lnSpc>
                <a:spcPct val="100000"/>
              </a:lnSpc>
              <a:defRPr sz="2000" b="0" i="0">
                <a:solidFill>
                  <a:schemeClr val="bg1"/>
                </a:solidFill>
                <a:latin typeface="Arial" charset="0"/>
                <a:ea typeface="Arial" charset="0"/>
                <a:cs typeface="Arial" charset="0"/>
              </a:defRPr>
            </a:lvl3pPr>
            <a:lvl4pPr>
              <a:lnSpc>
                <a:spcPct val="100000"/>
              </a:lnSpc>
              <a:defRPr sz="2000" b="0" i="0">
                <a:solidFill>
                  <a:schemeClr val="bg1"/>
                </a:solidFill>
                <a:latin typeface="Arial" charset="0"/>
                <a:ea typeface="Arial" charset="0"/>
                <a:cs typeface="Arial" charset="0"/>
              </a:defRPr>
            </a:lvl4pPr>
            <a:lvl5pPr>
              <a:lnSpc>
                <a:spcPct val="100000"/>
              </a:lnSpc>
              <a:defRPr sz="2000" b="0" i="0">
                <a:solidFill>
                  <a:schemeClr val="bg1"/>
                </a:solidFill>
                <a:latin typeface="Arial" charset="0"/>
                <a:ea typeface="Arial" charset="0"/>
                <a:cs typeface="Arial" charset="0"/>
              </a:defRPr>
            </a:lvl5pPr>
          </a:lstStyle>
          <a:p>
            <a:pPr lvl="0"/>
            <a:r>
              <a:rPr lang="en-US" dirty="0"/>
              <a:t>Body copy, Arial 20pt minimum</a:t>
            </a:r>
          </a:p>
          <a:p>
            <a:pPr lvl="0"/>
            <a:r>
              <a:rPr lang="en-US" dirty="0"/>
              <a:t>Bullet points should always be round</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Title 2">
            <a:extLst>
              <a:ext uri="{FF2B5EF4-FFF2-40B4-BE49-F238E27FC236}">
                <a16:creationId xmlns:a16="http://schemas.microsoft.com/office/drawing/2014/main" id="{EBC2D719-AF96-0A48-B299-C4B19D54F744}"/>
              </a:ext>
            </a:extLst>
          </p:cNvPr>
          <p:cNvSpPr>
            <a:spLocks noGrp="1"/>
          </p:cNvSpPr>
          <p:nvPr>
            <p:ph type="title" hasCustomPrompt="1"/>
          </p:nvPr>
        </p:nvSpPr>
        <p:spPr>
          <a:xfrm>
            <a:off x="407368" y="404665"/>
            <a:ext cx="4440493" cy="575966"/>
          </a:xfrm>
        </p:spPr>
        <p:txBody>
          <a:bodyPr>
            <a:normAutofit/>
          </a:bodyPr>
          <a:lstStyle>
            <a:lvl1pPr>
              <a:defRPr sz="2000">
                <a:solidFill>
                  <a:schemeClr val="bg1"/>
                </a:solidFill>
              </a:defRPr>
            </a:lvl1pPr>
          </a:lstStyle>
          <a:p>
            <a:r>
              <a:rPr lang="en-US" dirty="0"/>
              <a:t>Slide Title, Arial Bold 20pt</a:t>
            </a:r>
            <a:endParaRPr lang="en-GB" dirty="0"/>
          </a:p>
        </p:txBody>
      </p:sp>
      <p:sp>
        <p:nvSpPr>
          <p:cNvPr id="4" name="TextBox 3">
            <a:extLst>
              <a:ext uri="{FF2B5EF4-FFF2-40B4-BE49-F238E27FC236}">
                <a16:creationId xmlns:a16="http://schemas.microsoft.com/office/drawing/2014/main" id="{2594644D-D867-A41F-5EBE-2F752B3445F4}"/>
              </a:ext>
            </a:extLst>
          </p:cNvPr>
          <p:cNvSpPr txBox="1"/>
          <p:nvPr userDrawn="1"/>
        </p:nvSpPr>
        <p:spPr>
          <a:xfrm>
            <a:off x="407368" y="6398132"/>
            <a:ext cx="358208" cy="261610"/>
          </a:xfrm>
          <a:prstGeom prst="rect">
            <a:avLst/>
          </a:prstGeom>
          <a:noFill/>
        </p:spPr>
        <p:txBody>
          <a:bodyPr wrap="square" rtlCol="0">
            <a:spAutoFit/>
          </a:bodyPr>
          <a:lstStyle/>
          <a:p>
            <a:pPr algn="l"/>
            <a:fld id="{EEC8A793-921E-4967-8008-3760F36DA7B8}" type="slidenum">
              <a:rPr lang="en-GB" sz="1050" smtClean="0">
                <a:solidFill>
                  <a:schemeClr val="bg1"/>
                </a:solidFill>
                <a:latin typeface="Arial" panose="020B0604020202020204" pitchFamily="34" charset="0"/>
                <a:cs typeface="Arial" panose="020B0604020202020204" pitchFamily="34" charset="0"/>
              </a:rPr>
              <a:pPr algn="l"/>
              <a:t>‹#›</a:t>
            </a:fld>
            <a:endParaRPr lang="en-GB" sz="105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573926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nk impact slide">
    <p:spTree>
      <p:nvGrpSpPr>
        <p:cNvPr id="1" name=""/>
        <p:cNvGrpSpPr/>
        <p:nvPr/>
      </p:nvGrpSpPr>
      <p:grpSpPr>
        <a:xfrm>
          <a:off x="0" y="0"/>
          <a:ext cx="0" cy="0"/>
          <a:chOff x="0" y="0"/>
          <a:chExt cx="0" cy="0"/>
        </a:xfrm>
      </p:grpSpPr>
      <p:sp>
        <p:nvSpPr>
          <p:cNvPr id="2" name="Rectangle 1"/>
          <p:cNvSpPr/>
          <p:nvPr userDrawn="1"/>
        </p:nvSpPr>
        <p:spPr>
          <a:xfrm>
            <a:off x="0" y="1"/>
            <a:ext cx="5231904" cy="6857999"/>
          </a:xfrm>
          <a:prstGeom prst="rect">
            <a:avLst/>
          </a:prstGeom>
          <a:solidFill>
            <a:srgbClr val="8121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 name="Content Placeholder 2"/>
          <p:cNvSpPr>
            <a:spLocks noGrp="1"/>
          </p:cNvSpPr>
          <p:nvPr>
            <p:ph sz="quarter" idx="18" hasCustomPrompt="1"/>
          </p:nvPr>
        </p:nvSpPr>
        <p:spPr>
          <a:xfrm>
            <a:off x="5231904" y="1"/>
            <a:ext cx="6960096" cy="6857999"/>
          </a:xfrm>
          <a:prstGeom prst="rect">
            <a:avLst/>
          </a:prstGeom>
        </p:spPr>
        <p:txBody>
          <a:bodyPr/>
          <a:lstStyle>
            <a:lvl1pPr>
              <a:defRPr b="0" i="0">
                <a:latin typeface="Arial" charset="0"/>
                <a:ea typeface="Arial" charset="0"/>
                <a:cs typeface="Arial" charset="0"/>
              </a:defRPr>
            </a:lvl1pPr>
            <a:lvl2pPr>
              <a:defRPr b="0" i="0">
                <a:latin typeface="Arial" charset="0"/>
                <a:ea typeface="Arial" charset="0"/>
                <a:cs typeface="Arial" charset="0"/>
              </a:defRPr>
            </a:lvl2pPr>
            <a:lvl3pPr>
              <a:defRPr b="0" i="0">
                <a:latin typeface="Arial" charset="0"/>
                <a:ea typeface="Arial" charset="0"/>
                <a:cs typeface="Arial" charset="0"/>
              </a:defRPr>
            </a:lvl3pPr>
            <a:lvl4pPr>
              <a:defRPr b="0" i="0">
                <a:latin typeface="Arial" charset="0"/>
                <a:ea typeface="Arial" charset="0"/>
                <a:cs typeface="Arial" charset="0"/>
              </a:defRPr>
            </a:lvl4pPr>
            <a:lvl5pPr>
              <a:defRPr b="0" i="0">
                <a:latin typeface="Arial" charset="0"/>
                <a:ea typeface="Arial" charset="0"/>
                <a:cs typeface="Arial" charset="0"/>
              </a:defRPr>
            </a:lvl5pPr>
          </a:lstStyle>
          <a:p>
            <a:pPr lvl="0"/>
            <a:r>
              <a:rPr lang="en-US" dirty="0"/>
              <a:t>Image/media area</a:t>
            </a:r>
          </a:p>
        </p:txBody>
      </p:sp>
      <p:sp>
        <p:nvSpPr>
          <p:cNvPr id="6" name="Text Placeholder 8">
            <a:extLst>
              <a:ext uri="{FF2B5EF4-FFF2-40B4-BE49-F238E27FC236}">
                <a16:creationId xmlns:a16="http://schemas.microsoft.com/office/drawing/2014/main" id="{A7664347-5115-5342-9F78-C60E2195F3F3}"/>
              </a:ext>
            </a:extLst>
          </p:cNvPr>
          <p:cNvSpPr>
            <a:spLocks noGrp="1"/>
          </p:cNvSpPr>
          <p:nvPr>
            <p:ph type="body" sz="quarter" idx="14" hasCustomPrompt="1"/>
          </p:nvPr>
        </p:nvSpPr>
        <p:spPr>
          <a:xfrm>
            <a:off x="407368" y="1268760"/>
            <a:ext cx="4440493" cy="5112566"/>
          </a:xfrm>
          <a:prstGeom prst="rect">
            <a:avLst/>
          </a:prstGeom>
        </p:spPr>
        <p:txBody>
          <a:bodyPr anchor="t" anchorCtr="0">
            <a:normAutofit/>
          </a:bodyPr>
          <a:lstStyle>
            <a:lvl1pPr marL="257175" indent="-257175">
              <a:lnSpc>
                <a:spcPct val="100000"/>
              </a:lnSpc>
              <a:buFont typeface="Arial" panose="020B0604020202020204" pitchFamily="34" charset="0"/>
              <a:buChar char="•"/>
              <a:defRPr sz="2000" b="0">
                <a:solidFill>
                  <a:schemeClr val="bg1"/>
                </a:solidFill>
                <a:latin typeface="Arial" charset="0"/>
                <a:ea typeface="Arial" charset="0"/>
                <a:cs typeface="Arial" charset="0"/>
              </a:defRPr>
            </a:lvl1pPr>
            <a:lvl2pPr>
              <a:lnSpc>
                <a:spcPct val="100000"/>
              </a:lnSpc>
              <a:defRPr sz="2000" b="0" i="0">
                <a:solidFill>
                  <a:schemeClr val="bg1"/>
                </a:solidFill>
                <a:latin typeface="Arial" charset="0"/>
                <a:ea typeface="Arial" charset="0"/>
                <a:cs typeface="Arial" charset="0"/>
              </a:defRPr>
            </a:lvl2pPr>
            <a:lvl3pPr>
              <a:lnSpc>
                <a:spcPct val="100000"/>
              </a:lnSpc>
              <a:defRPr sz="2000" b="0" i="0">
                <a:solidFill>
                  <a:schemeClr val="bg1"/>
                </a:solidFill>
                <a:latin typeface="Arial" charset="0"/>
                <a:ea typeface="Arial" charset="0"/>
                <a:cs typeface="Arial" charset="0"/>
              </a:defRPr>
            </a:lvl3pPr>
            <a:lvl4pPr>
              <a:lnSpc>
                <a:spcPct val="100000"/>
              </a:lnSpc>
              <a:defRPr sz="2000" b="0" i="0">
                <a:solidFill>
                  <a:schemeClr val="bg1"/>
                </a:solidFill>
                <a:latin typeface="Arial" charset="0"/>
                <a:ea typeface="Arial" charset="0"/>
                <a:cs typeface="Arial" charset="0"/>
              </a:defRPr>
            </a:lvl4pPr>
            <a:lvl5pPr>
              <a:lnSpc>
                <a:spcPct val="100000"/>
              </a:lnSpc>
              <a:defRPr sz="2000" b="0" i="0">
                <a:solidFill>
                  <a:schemeClr val="bg1"/>
                </a:solidFill>
                <a:latin typeface="Arial" charset="0"/>
                <a:ea typeface="Arial" charset="0"/>
                <a:cs typeface="Arial" charset="0"/>
              </a:defRPr>
            </a:lvl5pPr>
          </a:lstStyle>
          <a:p>
            <a:pPr lvl="0"/>
            <a:r>
              <a:rPr lang="en-US" dirty="0"/>
              <a:t>Body copy, Arial 20pt minimum</a:t>
            </a:r>
          </a:p>
          <a:p>
            <a:pPr lvl="0"/>
            <a:r>
              <a:rPr lang="en-US" dirty="0"/>
              <a:t>Bullet points should always be round</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Title 2">
            <a:extLst>
              <a:ext uri="{FF2B5EF4-FFF2-40B4-BE49-F238E27FC236}">
                <a16:creationId xmlns:a16="http://schemas.microsoft.com/office/drawing/2014/main" id="{797CFBEE-5A52-5048-A348-81599E30B9A6}"/>
              </a:ext>
            </a:extLst>
          </p:cNvPr>
          <p:cNvSpPr>
            <a:spLocks noGrp="1"/>
          </p:cNvSpPr>
          <p:nvPr>
            <p:ph type="title" hasCustomPrompt="1"/>
          </p:nvPr>
        </p:nvSpPr>
        <p:spPr>
          <a:xfrm>
            <a:off x="407368" y="404665"/>
            <a:ext cx="4440493" cy="575966"/>
          </a:xfrm>
        </p:spPr>
        <p:txBody>
          <a:bodyPr>
            <a:normAutofit/>
          </a:bodyPr>
          <a:lstStyle>
            <a:lvl1pPr>
              <a:defRPr sz="2000">
                <a:solidFill>
                  <a:schemeClr val="bg1"/>
                </a:solidFill>
              </a:defRPr>
            </a:lvl1pPr>
          </a:lstStyle>
          <a:p>
            <a:r>
              <a:rPr lang="en-US" dirty="0"/>
              <a:t>Slide Title, Arial Bold 20pt</a:t>
            </a:r>
            <a:endParaRPr lang="en-GB" dirty="0"/>
          </a:p>
        </p:txBody>
      </p:sp>
      <p:sp>
        <p:nvSpPr>
          <p:cNvPr id="4" name="TextBox 3">
            <a:extLst>
              <a:ext uri="{FF2B5EF4-FFF2-40B4-BE49-F238E27FC236}">
                <a16:creationId xmlns:a16="http://schemas.microsoft.com/office/drawing/2014/main" id="{BC448ED2-0A8A-5499-A7B8-B06C9D66D3CB}"/>
              </a:ext>
            </a:extLst>
          </p:cNvPr>
          <p:cNvSpPr txBox="1"/>
          <p:nvPr userDrawn="1"/>
        </p:nvSpPr>
        <p:spPr>
          <a:xfrm>
            <a:off x="407368" y="6398132"/>
            <a:ext cx="358208" cy="261610"/>
          </a:xfrm>
          <a:prstGeom prst="rect">
            <a:avLst/>
          </a:prstGeom>
          <a:noFill/>
        </p:spPr>
        <p:txBody>
          <a:bodyPr wrap="square" rtlCol="0">
            <a:spAutoFit/>
          </a:bodyPr>
          <a:lstStyle/>
          <a:p>
            <a:pPr algn="l"/>
            <a:fld id="{EEC8A793-921E-4967-8008-3760F36DA7B8}" type="slidenum">
              <a:rPr lang="en-GB" sz="1050" smtClean="0">
                <a:solidFill>
                  <a:schemeClr val="bg1"/>
                </a:solidFill>
                <a:latin typeface="Arial" panose="020B0604020202020204" pitchFamily="34" charset="0"/>
                <a:cs typeface="Arial" panose="020B0604020202020204" pitchFamily="34" charset="0"/>
              </a:rPr>
              <a:pPr algn="l"/>
              <a:t>‹#›</a:t>
            </a:fld>
            <a:endParaRPr lang="en-GB" sz="105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08034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urple impact slide">
    <p:spTree>
      <p:nvGrpSpPr>
        <p:cNvPr id="1" name=""/>
        <p:cNvGrpSpPr/>
        <p:nvPr/>
      </p:nvGrpSpPr>
      <p:grpSpPr>
        <a:xfrm>
          <a:off x="0" y="0"/>
          <a:ext cx="0" cy="0"/>
          <a:chOff x="0" y="0"/>
          <a:chExt cx="0" cy="0"/>
        </a:xfrm>
      </p:grpSpPr>
      <p:sp>
        <p:nvSpPr>
          <p:cNvPr id="2" name="Rectangle 1"/>
          <p:cNvSpPr/>
          <p:nvPr userDrawn="1"/>
        </p:nvSpPr>
        <p:spPr>
          <a:xfrm>
            <a:off x="0" y="1"/>
            <a:ext cx="5231904" cy="6857999"/>
          </a:xfrm>
          <a:prstGeom prst="rect">
            <a:avLst/>
          </a:prstGeom>
          <a:solidFill>
            <a:srgbClr val="442B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Content Placeholder 2"/>
          <p:cNvSpPr>
            <a:spLocks noGrp="1"/>
          </p:cNvSpPr>
          <p:nvPr>
            <p:ph sz="quarter" idx="18" hasCustomPrompt="1"/>
          </p:nvPr>
        </p:nvSpPr>
        <p:spPr>
          <a:xfrm>
            <a:off x="5231904" y="1"/>
            <a:ext cx="6960096" cy="6857999"/>
          </a:xfrm>
          <a:prstGeom prst="rect">
            <a:avLst/>
          </a:prstGeom>
        </p:spPr>
        <p:txBody>
          <a:bodyPr/>
          <a:lstStyle>
            <a:lvl1pPr>
              <a:defRPr b="0" i="0">
                <a:latin typeface="Arial" charset="0"/>
                <a:ea typeface="Arial" charset="0"/>
                <a:cs typeface="Arial" charset="0"/>
              </a:defRPr>
            </a:lvl1pPr>
            <a:lvl2pPr>
              <a:defRPr b="0" i="0">
                <a:latin typeface="Arial" charset="0"/>
                <a:ea typeface="Arial" charset="0"/>
                <a:cs typeface="Arial" charset="0"/>
              </a:defRPr>
            </a:lvl2pPr>
            <a:lvl3pPr>
              <a:defRPr b="0" i="0">
                <a:latin typeface="Arial" charset="0"/>
                <a:ea typeface="Arial" charset="0"/>
                <a:cs typeface="Arial" charset="0"/>
              </a:defRPr>
            </a:lvl3pPr>
            <a:lvl4pPr>
              <a:defRPr b="0" i="0">
                <a:latin typeface="Arial" charset="0"/>
                <a:ea typeface="Arial" charset="0"/>
                <a:cs typeface="Arial" charset="0"/>
              </a:defRPr>
            </a:lvl4pPr>
            <a:lvl5pPr>
              <a:defRPr b="0" i="0">
                <a:latin typeface="Arial" charset="0"/>
                <a:ea typeface="Arial" charset="0"/>
                <a:cs typeface="Arial" charset="0"/>
              </a:defRPr>
            </a:lvl5pPr>
          </a:lstStyle>
          <a:p>
            <a:pPr lvl="0"/>
            <a:r>
              <a:rPr lang="en-US" dirty="0"/>
              <a:t>Image/media area</a:t>
            </a:r>
          </a:p>
        </p:txBody>
      </p:sp>
      <p:sp>
        <p:nvSpPr>
          <p:cNvPr id="6" name="Text Placeholder 8">
            <a:extLst>
              <a:ext uri="{FF2B5EF4-FFF2-40B4-BE49-F238E27FC236}">
                <a16:creationId xmlns:a16="http://schemas.microsoft.com/office/drawing/2014/main" id="{50AFAE58-DB3E-714E-B69B-EF5E5859095E}"/>
              </a:ext>
            </a:extLst>
          </p:cNvPr>
          <p:cNvSpPr>
            <a:spLocks noGrp="1"/>
          </p:cNvSpPr>
          <p:nvPr>
            <p:ph type="body" sz="quarter" idx="14" hasCustomPrompt="1"/>
          </p:nvPr>
        </p:nvSpPr>
        <p:spPr>
          <a:xfrm>
            <a:off x="407368" y="1268760"/>
            <a:ext cx="4440493" cy="5112566"/>
          </a:xfrm>
          <a:prstGeom prst="rect">
            <a:avLst/>
          </a:prstGeom>
        </p:spPr>
        <p:txBody>
          <a:bodyPr anchor="t" anchorCtr="0">
            <a:normAutofit/>
          </a:bodyPr>
          <a:lstStyle>
            <a:lvl1pPr marL="257175" indent="-257175">
              <a:lnSpc>
                <a:spcPct val="100000"/>
              </a:lnSpc>
              <a:buFont typeface="Arial" panose="020B0604020202020204" pitchFamily="34" charset="0"/>
              <a:buChar char="•"/>
              <a:defRPr sz="2000" b="0">
                <a:solidFill>
                  <a:schemeClr val="bg1"/>
                </a:solidFill>
                <a:latin typeface="Arial" charset="0"/>
                <a:ea typeface="Arial" charset="0"/>
                <a:cs typeface="Arial" charset="0"/>
              </a:defRPr>
            </a:lvl1pPr>
            <a:lvl2pPr>
              <a:lnSpc>
                <a:spcPct val="100000"/>
              </a:lnSpc>
              <a:defRPr sz="2000" b="0" i="0">
                <a:solidFill>
                  <a:schemeClr val="bg1"/>
                </a:solidFill>
                <a:latin typeface="Arial" charset="0"/>
                <a:ea typeface="Arial" charset="0"/>
                <a:cs typeface="Arial" charset="0"/>
              </a:defRPr>
            </a:lvl2pPr>
            <a:lvl3pPr>
              <a:lnSpc>
                <a:spcPct val="100000"/>
              </a:lnSpc>
              <a:defRPr sz="2000" b="0" i="0">
                <a:solidFill>
                  <a:schemeClr val="bg1"/>
                </a:solidFill>
                <a:latin typeface="Arial" charset="0"/>
                <a:ea typeface="Arial" charset="0"/>
                <a:cs typeface="Arial" charset="0"/>
              </a:defRPr>
            </a:lvl3pPr>
            <a:lvl4pPr>
              <a:lnSpc>
                <a:spcPct val="100000"/>
              </a:lnSpc>
              <a:defRPr sz="2000" b="0" i="0">
                <a:solidFill>
                  <a:schemeClr val="bg1"/>
                </a:solidFill>
                <a:latin typeface="Arial" charset="0"/>
                <a:ea typeface="Arial" charset="0"/>
                <a:cs typeface="Arial" charset="0"/>
              </a:defRPr>
            </a:lvl4pPr>
            <a:lvl5pPr>
              <a:lnSpc>
                <a:spcPct val="100000"/>
              </a:lnSpc>
              <a:defRPr sz="2000" b="0" i="0">
                <a:solidFill>
                  <a:schemeClr val="bg1"/>
                </a:solidFill>
                <a:latin typeface="Arial" charset="0"/>
                <a:ea typeface="Arial" charset="0"/>
                <a:cs typeface="Arial" charset="0"/>
              </a:defRPr>
            </a:lvl5pPr>
          </a:lstStyle>
          <a:p>
            <a:pPr lvl="0"/>
            <a:r>
              <a:rPr lang="en-US" dirty="0"/>
              <a:t>Body copy, Arial 20pt minimum</a:t>
            </a:r>
          </a:p>
          <a:p>
            <a:pPr lvl="0"/>
            <a:r>
              <a:rPr lang="en-US" dirty="0"/>
              <a:t>Bullet points should always be round</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Title 2">
            <a:extLst>
              <a:ext uri="{FF2B5EF4-FFF2-40B4-BE49-F238E27FC236}">
                <a16:creationId xmlns:a16="http://schemas.microsoft.com/office/drawing/2014/main" id="{83AABD9F-B0D6-2742-96EB-88F53C9A5AB3}"/>
              </a:ext>
            </a:extLst>
          </p:cNvPr>
          <p:cNvSpPr>
            <a:spLocks noGrp="1"/>
          </p:cNvSpPr>
          <p:nvPr>
            <p:ph type="title" hasCustomPrompt="1"/>
          </p:nvPr>
        </p:nvSpPr>
        <p:spPr>
          <a:xfrm>
            <a:off x="407368" y="404665"/>
            <a:ext cx="4440493" cy="575966"/>
          </a:xfrm>
        </p:spPr>
        <p:txBody>
          <a:bodyPr>
            <a:normAutofit/>
          </a:bodyPr>
          <a:lstStyle>
            <a:lvl1pPr>
              <a:defRPr sz="2000">
                <a:solidFill>
                  <a:schemeClr val="bg1"/>
                </a:solidFill>
              </a:defRPr>
            </a:lvl1pPr>
          </a:lstStyle>
          <a:p>
            <a:r>
              <a:rPr lang="en-US" dirty="0"/>
              <a:t>Slide Title, Arial Bold 20pt</a:t>
            </a:r>
            <a:endParaRPr lang="en-GB" dirty="0"/>
          </a:p>
        </p:txBody>
      </p:sp>
      <p:sp>
        <p:nvSpPr>
          <p:cNvPr id="3" name="TextBox 2">
            <a:extLst>
              <a:ext uri="{FF2B5EF4-FFF2-40B4-BE49-F238E27FC236}">
                <a16:creationId xmlns:a16="http://schemas.microsoft.com/office/drawing/2014/main" id="{F52D4EDF-438B-DC9B-700B-AD7C1DBF482B}"/>
              </a:ext>
            </a:extLst>
          </p:cNvPr>
          <p:cNvSpPr txBox="1"/>
          <p:nvPr userDrawn="1"/>
        </p:nvSpPr>
        <p:spPr>
          <a:xfrm>
            <a:off x="407368" y="6398132"/>
            <a:ext cx="358208" cy="261610"/>
          </a:xfrm>
          <a:prstGeom prst="rect">
            <a:avLst/>
          </a:prstGeom>
          <a:noFill/>
        </p:spPr>
        <p:txBody>
          <a:bodyPr wrap="square" rtlCol="0">
            <a:spAutoFit/>
          </a:bodyPr>
          <a:lstStyle/>
          <a:p>
            <a:pPr algn="l"/>
            <a:fld id="{EEC8A793-921E-4967-8008-3760F36DA7B8}" type="slidenum">
              <a:rPr lang="en-GB" sz="1050" smtClean="0">
                <a:solidFill>
                  <a:schemeClr val="bg1"/>
                </a:solidFill>
                <a:latin typeface="Arial" panose="020B0604020202020204" pitchFamily="34" charset="0"/>
                <a:cs typeface="Arial" panose="020B0604020202020204" pitchFamily="34" charset="0"/>
              </a:rPr>
              <a:pPr algn="l"/>
              <a:t>‹#›</a:t>
            </a:fld>
            <a:endParaRPr lang="en-GB" sz="105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364788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Red impact slide">
    <p:spTree>
      <p:nvGrpSpPr>
        <p:cNvPr id="1" name=""/>
        <p:cNvGrpSpPr/>
        <p:nvPr/>
      </p:nvGrpSpPr>
      <p:grpSpPr>
        <a:xfrm>
          <a:off x="0" y="0"/>
          <a:ext cx="0" cy="0"/>
          <a:chOff x="0" y="0"/>
          <a:chExt cx="0" cy="0"/>
        </a:xfrm>
      </p:grpSpPr>
      <p:sp>
        <p:nvSpPr>
          <p:cNvPr id="2" name="Rectangle 1"/>
          <p:cNvSpPr/>
          <p:nvPr userDrawn="1"/>
        </p:nvSpPr>
        <p:spPr>
          <a:xfrm>
            <a:off x="0" y="1"/>
            <a:ext cx="5231904" cy="6857999"/>
          </a:xfrm>
          <a:prstGeom prst="rect">
            <a:avLst/>
          </a:prstGeom>
          <a:solidFill>
            <a:srgbClr val="820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Content Placeholder 2"/>
          <p:cNvSpPr>
            <a:spLocks noGrp="1"/>
          </p:cNvSpPr>
          <p:nvPr>
            <p:ph sz="quarter" idx="18" hasCustomPrompt="1"/>
          </p:nvPr>
        </p:nvSpPr>
        <p:spPr>
          <a:xfrm>
            <a:off x="5231904" y="1"/>
            <a:ext cx="6960096" cy="6857999"/>
          </a:xfrm>
          <a:prstGeom prst="rect">
            <a:avLst/>
          </a:prstGeom>
        </p:spPr>
        <p:txBody>
          <a:bodyPr/>
          <a:lstStyle>
            <a:lvl1pPr>
              <a:defRPr b="0" i="0">
                <a:latin typeface="Arial" charset="0"/>
                <a:ea typeface="Arial" charset="0"/>
                <a:cs typeface="Arial" charset="0"/>
              </a:defRPr>
            </a:lvl1pPr>
            <a:lvl2pPr>
              <a:defRPr b="0" i="0">
                <a:latin typeface="Arial" charset="0"/>
                <a:ea typeface="Arial" charset="0"/>
                <a:cs typeface="Arial" charset="0"/>
              </a:defRPr>
            </a:lvl2pPr>
            <a:lvl3pPr>
              <a:defRPr b="0" i="0">
                <a:latin typeface="Arial" charset="0"/>
                <a:ea typeface="Arial" charset="0"/>
                <a:cs typeface="Arial" charset="0"/>
              </a:defRPr>
            </a:lvl3pPr>
            <a:lvl4pPr>
              <a:defRPr b="0" i="0">
                <a:latin typeface="Arial" charset="0"/>
                <a:ea typeface="Arial" charset="0"/>
                <a:cs typeface="Arial" charset="0"/>
              </a:defRPr>
            </a:lvl4pPr>
            <a:lvl5pPr>
              <a:defRPr b="0" i="0">
                <a:latin typeface="Arial" charset="0"/>
                <a:ea typeface="Arial" charset="0"/>
                <a:cs typeface="Arial" charset="0"/>
              </a:defRPr>
            </a:lvl5pPr>
          </a:lstStyle>
          <a:p>
            <a:pPr lvl="0"/>
            <a:r>
              <a:rPr lang="en-US" dirty="0"/>
              <a:t>Image/media area</a:t>
            </a:r>
          </a:p>
        </p:txBody>
      </p:sp>
      <p:sp>
        <p:nvSpPr>
          <p:cNvPr id="6" name="Text Placeholder 8">
            <a:extLst>
              <a:ext uri="{FF2B5EF4-FFF2-40B4-BE49-F238E27FC236}">
                <a16:creationId xmlns:a16="http://schemas.microsoft.com/office/drawing/2014/main" id="{0B243509-644F-0841-B172-73C9CD99CD47}"/>
              </a:ext>
            </a:extLst>
          </p:cNvPr>
          <p:cNvSpPr>
            <a:spLocks noGrp="1"/>
          </p:cNvSpPr>
          <p:nvPr>
            <p:ph type="body" sz="quarter" idx="14" hasCustomPrompt="1"/>
          </p:nvPr>
        </p:nvSpPr>
        <p:spPr>
          <a:xfrm>
            <a:off x="407368" y="1268760"/>
            <a:ext cx="4440493" cy="5112566"/>
          </a:xfrm>
          <a:prstGeom prst="rect">
            <a:avLst/>
          </a:prstGeom>
        </p:spPr>
        <p:txBody>
          <a:bodyPr anchor="t" anchorCtr="0">
            <a:normAutofit/>
          </a:bodyPr>
          <a:lstStyle>
            <a:lvl1pPr marL="257175" indent="-257175">
              <a:lnSpc>
                <a:spcPct val="100000"/>
              </a:lnSpc>
              <a:buFont typeface="Arial" panose="020B0604020202020204" pitchFamily="34" charset="0"/>
              <a:buChar char="•"/>
              <a:defRPr sz="2000" b="0">
                <a:solidFill>
                  <a:schemeClr val="bg1"/>
                </a:solidFill>
                <a:latin typeface="Arial" charset="0"/>
                <a:ea typeface="Arial" charset="0"/>
                <a:cs typeface="Arial" charset="0"/>
              </a:defRPr>
            </a:lvl1pPr>
            <a:lvl2pPr>
              <a:lnSpc>
                <a:spcPct val="100000"/>
              </a:lnSpc>
              <a:defRPr sz="2000" b="0" i="0">
                <a:solidFill>
                  <a:schemeClr val="bg1"/>
                </a:solidFill>
                <a:latin typeface="Arial" charset="0"/>
                <a:ea typeface="Arial" charset="0"/>
                <a:cs typeface="Arial" charset="0"/>
              </a:defRPr>
            </a:lvl2pPr>
            <a:lvl3pPr>
              <a:lnSpc>
                <a:spcPct val="100000"/>
              </a:lnSpc>
              <a:defRPr sz="2000" b="0" i="0">
                <a:solidFill>
                  <a:schemeClr val="bg1"/>
                </a:solidFill>
                <a:latin typeface="Arial" charset="0"/>
                <a:ea typeface="Arial" charset="0"/>
                <a:cs typeface="Arial" charset="0"/>
              </a:defRPr>
            </a:lvl3pPr>
            <a:lvl4pPr>
              <a:lnSpc>
                <a:spcPct val="100000"/>
              </a:lnSpc>
              <a:defRPr sz="2000" b="0" i="0">
                <a:solidFill>
                  <a:schemeClr val="bg1"/>
                </a:solidFill>
                <a:latin typeface="Arial" charset="0"/>
                <a:ea typeface="Arial" charset="0"/>
                <a:cs typeface="Arial" charset="0"/>
              </a:defRPr>
            </a:lvl4pPr>
            <a:lvl5pPr>
              <a:lnSpc>
                <a:spcPct val="100000"/>
              </a:lnSpc>
              <a:defRPr sz="2000" b="0" i="0">
                <a:solidFill>
                  <a:schemeClr val="bg1"/>
                </a:solidFill>
                <a:latin typeface="Arial" charset="0"/>
                <a:ea typeface="Arial" charset="0"/>
                <a:cs typeface="Arial" charset="0"/>
              </a:defRPr>
            </a:lvl5pPr>
          </a:lstStyle>
          <a:p>
            <a:pPr lvl="0"/>
            <a:r>
              <a:rPr lang="en-US" dirty="0"/>
              <a:t>Body copy, Arial 20pt minimum</a:t>
            </a:r>
          </a:p>
          <a:p>
            <a:pPr lvl="0"/>
            <a:r>
              <a:rPr lang="en-US" dirty="0"/>
              <a:t>Bullet points should always be round</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Title 2">
            <a:extLst>
              <a:ext uri="{FF2B5EF4-FFF2-40B4-BE49-F238E27FC236}">
                <a16:creationId xmlns:a16="http://schemas.microsoft.com/office/drawing/2014/main" id="{6DD60F1F-6141-5A48-B0D1-7EE4D9E05DAA}"/>
              </a:ext>
            </a:extLst>
          </p:cNvPr>
          <p:cNvSpPr>
            <a:spLocks noGrp="1"/>
          </p:cNvSpPr>
          <p:nvPr>
            <p:ph type="title" hasCustomPrompt="1"/>
          </p:nvPr>
        </p:nvSpPr>
        <p:spPr>
          <a:xfrm>
            <a:off x="407368" y="404665"/>
            <a:ext cx="4440493" cy="575966"/>
          </a:xfrm>
        </p:spPr>
        <p:txBody>
          <a:bodyPr>
            <a:normAutofit/>
          </a:bodyPr>
          <a:lstStyle>
            <a:lvl1pPr>
              <a:defRPr sz="2000">
                <a:solidFill>
                  <a:schemeClr val="bg1"/>
                </a:solidFill>
              </a:defRPr>
            </a:lvl1pPr>
          </a:lstStyle>
          <a:p>
            <a:r>
              <a:rPr lang="en-US" dirty="0"/>
              <a:t>Slide Title, Arial Bold 20pt</a:t>
            </a:r>
            <a:endParaRPr lang="en-GB" dirty="0"/>
          </a:p>
        </p:txBody>
      </p:sp>
    </p:spTree>
    <p:extLst>
      <p:ext uri="{BB962C8B-B14F-4D97-AF65-F5344CB8AC3E}">
        <p14:creationId xmlns:p14="http://schemas.microsoft.com/office/powerpoint/2010/main" val="14980516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Yellow impact slide">
    <p:spTree>
      <p:nvGrpSpPr>
        <p:cNvPr id="1" name=""/>
        <p:cNvGrpSpPr/>
        <p:nvPr/>
      </p:nvGrpSpPr>
      <p:grpSpPr>
        <a:xfrm>
          <a:off x="0" y="0"/>
          <a:ext cx="0" cy="0"/>
          <a:chOff x="0" y="0"/>
          <a:chExt cx="0" cy="0"/>
        </a:xfrm>
      </p:grpSpPr>
      <p:sp>
        <p:nvSpPr>
          <p:cNvPr id="2" name="Rectangle 1"/>
          <p:cNvSpPr/>
          <p:nvPr userDrawn="1"/>
        </p:nvSpPr>
        <p:spPr>
          <a:xfrm>
            <a:off x="0" y="1"/>
            <a:ext cx="5231904" cy="6857999"/>
          </a:xfrm>
          <a:prstGeom prst="rect">
            <a:avLst/>
          </a:prstGeom>
          <a:solidFill>
            <a:srgbClr val="DD7A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Content Placeholder 2"/>
          <p:cNvSpPr>
            <a:spLocks noGrp="1"/>
          </p:cNvSpPr>
          <p:nvPr>
            <p:ph sz="quarter" idx="18" hasCustomPrompt="1"/>
          </p:nvPr>
        </p:nvSpPr>
        <p:spPr>
          <a:xfrm>
            <a:off x="5231904" y="1"/>
            <a:ext cx="6960096" cy="6857999"/>
          </a:xfrm>
          <a:prstGeom prst="rect">
            <a:avLst/>
          </a:prstGeom>
        </p:spPr>
        <p:txBody>
          <a:bodyPr/>
          <a:lstStyle>
            <a:lvl1pPr>
              <a:defRPr b="0" i="0">
                <a:latin typeface="Arial" charset="0"/>
                <a:ea typeface="Arial" charset="0"/>
                <a:cs typeface="Arial" charset="0"/>
              </a:defRPr>
            </a:lvl1pPr>
            <a:lvl2pPr>
              <a:defRPr b="0" i="0">
                <a:latin typeface="Arial" charset="0"/>
                <a:ea typeface="Arial" charset="0"/>
                <a:cs typeface="Arial" charset="0"/>
              </a:defRPr>
            </a:lvl2pPr>
            <a:lvl3pPr>
              <a:defRPr b="0" i="0">
                <a:latin typeface="Arial" charset="0"/>
                <a:ea typeface="Arial" charset="0"/>
                <a:cs typeface="Arial" charset="0"/>
              </a:defRPr>
            </a:lvl3pPr>
            <a:lvl4pPr>
              <a:defRPr b="0" i="0">
                <a:latin typeface="Arial" charset="0"/>
                <a:ea typeface="Arial" charset="0"/>
                <a:cs typeface="Arial" charset="0"/>
              </a:defRPr>
            </a:lvl4pPr>
            <a:lvl5pPr>
              <a:defRPr b="0" i="0">
                <a:latin typeface="Arial" charset="0"/>
                <a:ea typeface="Arial" charset="0"/>
                <a:cs typeface="Arial" charset="0"/>
              </a:defRPr>
            </a:lvl5pPr>
          </a:lstStyle>
          <a:p>
            <a:pPr lvl="0"/>
            <a:r>
              <a:rPr lang="en-US" dirty="0"/>
              <a:t>Image/media area</a:t>
            </a:r>
          </a:p>
        </p:txBody>
      </p:sp>
      <p:sp>
        <p:nvSpPr>
          <p:cNvPr id="6" name="Text Placeholder 8">
            <a:extLst>
              <a:ext uri="{FF2B5EF4-FFF2-40B4-BE49-F238E27FC236}">
                <a16:creationId xmlns:a16="http://schemas.microsoft.com/office/drawing/2014/main" id="{1B897FEE-C789-DC46-BD0C-DBEC9793AE70}"/>
              </a:ext>
            </a:extLst>
          </p:cNvPr>
          <p:cNvSpPr>
            <a:spLocks noGrp="1"/>
          </p:cNvSpPr>
          <p:nvPr>
            <p:ph type="body" sz="quarter" idx="14" hasCustomPrompt="1"/>
          </p:nvPr>
        </p:nvSpPr>
        <p:spPr>
          <a:xfrm>
            <a:off x="407368" y="1268760"/>
            <a:ext cx="4440493" cy="5112566"/>
          </a:xfrm>
          <a:prstGeom prst="rect">
            <a:avLst/>
          </a:prstGeom>
        </p:spPr>
        <p:txBody>
          <a:bodyPr anchor="t" anchorCtr="0">
            <a:normAutofit/>
          </a:bodyPr>
          <a:lstStyle>
            <a:lvl1pPr marL="257175" indent="-257175">
              <a:lnSpc>
                <a:spcPct val="100000"/>
              </a:lnSpc>
              <a:buFont typeface="Arial" panose="020B0604020202020204" pitchFamily="34" charset="0"/>
              <a:buChar char="•"/>
              <a:defRPr sz="2000" b="0">
                <a:solidFill>
                  <a:srgbClr val="091932"/>
                </a:solidFill>
                <a:latin typeface="Arial" charset="0"/>
                <a:ea typeface="Arial" charset="0"/>
                <a:cs typeface="Arial" charset="0"/>
              </a:defRPr>
            </a:lvl1pPr>
            <a:lvl2pPr>
              <a:lnSpc>
                <a:spcPct val="100000"/>
              </a:lnSpc>
              <a:defRPr sz="2000" b="0" i="0">
                <a:solidFill>
                  <a:srgbClr val="091932"/>
                </a:solidFill>
                <a:latin typeface="Arial" charset="0"/>
                <a:ea typeface="Arial" charset="0"/>
                <a:cs typeface="Arial" charset="0"/>
              </a:defRPr>
            </a:lvl2pPr>
            <a:lvl3pPr>
              <a:lnSpc>
                <a:spcPct val="100000"/>
              </a:lnSpc>
              <a:defRPr sz="2000" b="0" i="0">
                <a:solidFill>
                  <a:srgbClr val="091932"/>
                </a:solidFill>
                <a:latin typeface="Arial" charset="0"/>
                <a:ea typeface="Arial" charset="0"/>
                <a:cs typeface="Arial" charset="0"/>
              </a:defRPr>
            </a:lvl3pPr>
            <a:lvl4pPr>
              <a:lnSpc>
                <a:spcPct val="100000"/>
              </a:lnSpc>
              <a:defRPr sz="2000" b="0" i="0">
                <a:solidFill>
                  <a:srgbClr val="091932"/>
                </a:solidFill>
                <a:latin typeface="Arial" charset="0"/>
                <a:ea typeface="Arial" charset="0"/>
                <a:cs typeface="Arial" charset="0"/>
              </a:defRPr>
            </a:lvl4pPr>
            <a:lvl5pPr>
              <a:lnSpc>
                <a:spcPct val="100000"/>
              </a:lnSpc>
              <a:defRPr sz="2000" b="0" i="0">
                <a:solidFill>
                  <a:srgbClr val="091932"/>
                </a:solidFill>
                <a:latin typeface="Arial" charset="0"/>
                <a:ea typeface="Arial" charset="0"/>
                <a:cs typeface="Arial" charset="0"/>
              </a:defRPr>
            </a:lvl5pPr>
          </a:lstStyle>
          <a:p>
            <a:pPr lvl="0"/>
            <a:r>
              <a:rPr lang="en-US" dirty="0"/>
              <a:t>Body copy, Arial 20pt minimum</a:t>
            </a:r>
          </a:p>
          <a:p>
            <a:pPr lvl="0"/>
            <a:r>
              <a:rPr lang="en-US" dirty="0"/>
              <a:t>Bullet points should always be round</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Title 2">
            <a:extLst>
              <a:ext uri="{FF2B5EF4-FFF2-40B4-BE49-F238E27FC236}">
                <a16:creationId xmlns:a16="http://schemas.microsoft.com/office/drawing/2014/main" id="{B00BD2AC-376D-C449-9214-D9161F74BA8E}"/>
              </a:ext>
            </a:extLst>
          </p:cNvPr>
          <p:cNvSpPr>
            <a:spLocks noGrp="1"/>
          </p:cNvSpPr>
          <p:nvPr>
            <p:ph type="title" hasCustomPrompt="1"/>
          </p:nvPr>
        </p:nvSpPr>
        <p:spPr>
          <a:xfrm>
            <a:off x="407368" y="404665"/>
            <a:ext cx="4440493" cy="575966"/>
          </a:xfrm>
        </p:spPr>
        <p:txBody>
          <a:bodyPr>
            <a:normAutofit/>
          </a:bodyPr>
          <a:lstStyle>
            <a:lvl1pPr>
              <a:defRPr sz="2000">
                <a:solidFill>
                  <a:srgbClr val="091932"/>
                </a:solidFill>
              </a:defRPr>
            </a:lvl1pPr>
          </a:lstStyle>
          <a:p>
            <a:r>
              <a:rPr lang="en-US" dirty="0"/>
              <a:t>Slide Title, Arial Bold 20pt</a:t>
            </a:r>
            <a:endParaRPr lang="en-GB" dirty="0"/>
          </a:p>
        </p:txBody>
      </p:sp>
      <p:sp>
        <p:nvSpPr>
          <p:cNvPr id="3" name="TextBox 2">
            <a:extLst>
              <a:ext uri="{FF2B5EF4-FFF2-40B4-BE49-F238E27FC236}">
                <a16:creationId xmlns:a16="http://schemas.microsoft.com/office/drawing/2014/main" id="{F60DA570-8D6A-EDAD-1C42-3E15C424696C}"/>
              </a:ext>
            </a:extLst>
          </p:cNvPr>
          <p:cNvSpPr txBox="1"/>
          <p:nvPr userDrawn="1"/>
        </p:nvSpPr>
        <p:spPr>
          <a:xfrm>
            <a:off x="407368" y="6398132"/>
            <a:ext cx="358208" cy="261610"/>
          </a:xfrm>
          <a:prstGeom prst="rect">
            <a:avLst/>
          </a:prstGeom>
          <a:noFill/>
        </p:spPr>
        <p:txBody>
          <a:bodyPr wrap="square" rtlCol="0">
            <a:spAutoFit/>
          </a:bodyPr>
          <a:lstStyle/>
          <a:p>
            <a:pPr algn="l"/>
            <a:fld id="{EEC8A793-921E-4967-8008-3760F36DA7B8}" type="slidenum">
              <a:rPr lang="en-GB" sz="1050" smtClean="0">
                <a:solidFill>
                  <a:schemeClr val="bg1"/>
                </a:solidFill>
                <a:latin typeface="Arial" panose="020B0604020202020204" pitchFamily="34" charset="0"/>
                <a:cs typeface="Arial" panose="020B0604020202020204" pitchFamily="34" charset="0"/>
              </a:rPr>
              <a:pPr algn="l"/>
              <a:t>‹#›</a:t>
            </a:fld>
            <a:endParaRPr lang="en-GB" sz="105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734882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Final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6000" y="1028112"/>
            <a:ext cx="3409000" cy="3409000"/>
          </a:xfrm>
          <a:prstGeom prst="rect">
            <a:avLst/>
          </a:prstGeom>
        </p:spPr>
      </p:pic>
      <p:sp>
        <p:nvSpPr>
          <p:cNvPr id="12" name="TextBox 11"/>
          <p:cNvSpPr txBox="1"/>
          <p:nvPr userDrawn="1"/>
        </p:nvSpPr>
        <p:spPr>
          <a:xfrm>
            <a:off x="4871864" y="2924944"/>
            <a:ext cx="6336705"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b="1" dirty="0">
                <a:solidFill>
                  <a:srgbClr val="633E88"/>
                </a:solidFill>
                <a:latin typeface="Arial" charset="0"/>
                <a:ea typeface="Arial" charset="0"/>
                <a:cs typeface="Arial" charset="0"/>
              </a:rPr>
              <a:t>T: +44 (0)1234 750111</a:t>
            </a:r>
            <a:endParaRPr lang="en-US" sz="2800" b="1" dirty="0">
              <a:solidFill>
                <a:srgbClr val="633E88"/>
              </a:solidFill>
              <a:latin typeface="Arial" charset="0"/>
              <a:ea typeface="Arial" charset="0"/>
              <a:cs typeface="Arial" charset="0"/>
            </a:endParaRPr>
          </a:p>
        </p:txBody>
      </p:sp>
      <p:grpSp>
        <p:nvGrpSpPr>
          <p:cNvPr id="9" name="Group 8">
            <a:extLst>
              <a:ext uri="{FF2B5EF4-FFF2-40B4-BE49-F238E27FC236}">
                <a16:creationId xmlns:a16="http://schemas.microsoft.com/office/drawing/2014/main" id="{25CDC779-18E2-D042-9784-0A3C1B766EDD}"/>
              </a:ext>
            </a:extLst>
          </p:cNvPr>
          <p:cNvGrpSpPr/>
          <p:nvPr userDrawn="1"/>
        </p:nvGrpSpPr>
        <p:grpSpPr>
          <a:xfrm>
            <a:off x="4727848" y="4221088"/>
            <a:ext cx="3309496" cy="1836446"/>
            <a:chOff x="4727848" y="4487818"/>
            <a:chExt cx="3309496" cy="1836446"/>
          </a:xfrm>
        </p:grpSpPr>
        <p:pic>
          <p:nvPicPr>
            <p:cNvPr id="11" name="Picture 10">
              <a:extLst>
                <a:ext uri="{FF2B5EF4-FFF2-40B4-BE49-F238E27FC236}">
                  <a16:creationId xmlns:a16="http://schemas.microsoft.com/office/drawing/2014/main" id="{8B363BCB-7192-754D-B548-5268FAC338C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27848" y="4487818"/>
              <a:ext cx="3309496" cy="1836446"/>
            </a:xfrm>
            <a:prstGeom prst="rect">
              <a:avLst/>
            </a:prstGeom>
          </p:spPr>
        </p:pic>
        <p:sp>
          <p:nvSpPr>
            <p:cNvPr id="13" name="Rectangle 12">
              <a:extLst>
                <a:ext uri="{FF2B5EF4-FFF2-40B4-BE49-F238E27FC236}">
                  <a16:creationId xmlns:a16="http://schemas.microsoft.com/office/drawing/2014/main" id="{B2624121-48CC-B144-968F-952A6BB69AE8}"/>
                </a:ext>
              </a:extLst>
            </p:cNvPr>
            <p:cNvSpPr/>
            <p:nvPr userDrawn="1"/>
          </p:nvSpPr>
          <p:spPr>
            <a:xfrm>
              <a:off x="4871864" y="5229200"/>
              <a:ext cx="504056"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Picture 13" descr="Icon&#10;&#10;Description automatically generated">
              <a:extLst>
                <a:ext uri="{FF2B5EF4-FFF2-40B4-BE49-F238E27FC236}">
                  <a16:creationId xmlns:a16="http://schemas.microsoft.com/office/drawing/2014/main" id="{DB75F4FA-FF01-9F49-8665-67211925D9A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943872" y="5218549"/>
              <a:ext cx="360040" cy="360040"/>
            </a:xfrm>
            <a:prstGeom prst="rect">
              <a:avLst/>
            </a:prstGeom>
          </p:spPr>
        </p:pic>
      </p:grpSp>
      <p:sp>
        <p:nvSpPr>
          <p:cNvPr id="2" name="Title 1">
            <a:extLst>
              <a:ext uri="{FF2B5EF4-FFF2-40B4-BE49-F238E27FC236}">
                <a16:creationId xmlns:a16="http://schemas.microsoft.com/office/drawing/2014/main" id="{87AFF30E-E2D0-3F45-873B-62173F062FBF}"/>
              </a:ext>
            </a:extLst>
          </p:cNvPr>
          <p:cNvSpPr>
            <a:spLocks noGrp="1"/>
          </p:cNvSpPr>
          <p:nvPr>
            <p:ph type="title" hasCustomPrompt="1"/>
          </p:nvPr>
        </p:nvSpPr>
        <p:spPr>
          <a:xfrm>
            <a:off x="4871864" y="1988840"/>
            <a:ext cx="7056523" cy="864000"/>
          </a:xfrm>
        </p:spPr>
        <p:txBody>
          <a:bodyPr/>
          <a:lstStyle/>
          <a:p>
            <a:r>
              <a:rPr lang="en-GB" sz="2800" b="1" dirty="0" err="1">
                <a:solidFill>
                  <a:srgbClr val="0C406D"/>
                </a:solidFill>
                <a:latin typeface="Arial" charset="0"/>
                <a:ea typeface="Arial" charset="0"/>
                <a:cs typeface="Arial" charset="0"/>
              </a:rPr>
              <a:t>www.cranfield.ac.uk</a:t>
            </a:r>
            <a:r>
              <a:rPr lang="en-GB" sz="2800" b="1" dirty="0">
                <a:solidFill>
                  <a:srgbClr val="0C406D"/>
                </a:solidFill>
                <a:latin typeface="Arial" charset="0"/>
                <a:ea typeface="Arial" charset="0"/>
                <a:cs typeface="Arial" charset="0"/>
              </a:rPr>
              <a:t>/your-specific-</a:t>
            </a:r>
            <a:r>
              <a:rPr lang="en-GB" sz="2800" b="1" dirty="0" err="1">
                <a:solidFill>
                  <a:srgbClr val="0C406D"/>
                </a:solidFill>
                <a:latin typeface="Arial" charset="0"/>
                <a:ea typeface="Arial" charset="0"/>
                <a:cs typeface="Arial" charset="0"/>
              </a:rPr>
              <a:t>url</a:t>
            </a:r>
            <a:endParaRPr lang="en-GB" dirty="0"/>
          </a:p>
        </p:txBody>
      </p:sp>
    </p:spTree>
    <p:extLst>
      <p:ext uri="{BB962C8B-B14F-4D97-AF65-F5344CB8AC3E}">
        <p14:creationId xmlns:p14="http://schemas.microsoft.com/office/powerpoint/2010/main" val="4237640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E1CF0F6-C835-4185-95E8-27F661F36C41}" type="datetime1">
              <a:rPr lang="en-GB" smtClean="0"/>
              <a:t>26/01/2026</a:t>
            </a:fld>
            <a:endParaRPr lang="en-GB"/>
          </a:p>
        </p:txBody>
      </p:sp>
      <p:sp>
        <p:nvSpPr>
          <p:cNvPr id="5" name="Footer Placeholder 4"/>
          <p:cNvSpPr>
            <a:spLocks noGrp="1"/>
          </p:cNvSpPr>
          <p:nvPr>
            <p:ph type="ftr" sz="quarter" idx="11"/>
          </p:nvPr>
        </p:nvSpPr>
        <p:spPr/>
        <p:txBody>
          <a:bodyPr/>
          <a:lstStyle/>
          <a:p>
            <a:r>
              <a:rPr lang="en-GB"/>
              <a:t>Official  </a:t>
            </a:r>
          </a:p>
        </p:txBody>
      </p:sp>
      <p:sp>
        <p:nvSpPr>
          <p:cNvPr id="6" name="Slide Number Placeholder 5"/>
          <p:cNvSpPr>
            <a:spLocks noGrp="1"/>
          </p:cNvSpPr>
          <p:nvPr>
            <p:ph type="sldNum" sz="quarter" idx="12"/>
          </p:nvPr>
        </p:nvSpPr>
        <p:spPr/>
        <p:txBody>
          <a:bodyPr/>
          <a:lstStyle/>
          <a:p>
            <a:fld id="{40D39604-8285-4EBC-9D22-D166251E3ECD}" type="slidenum">
              <a:rPr lang="en-GB" smtClean="0"/>
              <a:t>‹#›</a:t>
            </a:fld>
            <a:endParaRPr lang="en-GB"/>
          </a:p>
        </p:txBody>
      </p:sp>
    </p:spTree>
    <p:extLst>
      <p:ext uri="{BB962C8B-B14F-4D97-AF65-F5344CB8AC3E}">
        <p14:creationId xmlns:p14="http://schemas.microsoft.com/office/powerpoint/2010/main" val="2675582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itle, Sub, Body copy">
    <p:spTree>
      <p:nvGrpSpPr>
        <p:cNvPr id="1" name=""/>
        <p:cNvGrpSpPr/>
        <p:nvPr/>
      </p:nvGrpSpPr>
      <p:grpSpPr>
        <a:xfrm>
          <a:off x="0" y="0"/>
          <a:ext cx="0" cy="0"/>
          <a:chOff x="0" y="0"/>
          <a:chExt cx="0" cy="0"/>
        </a:xfrm>
      </p:grpSpPr>
      <p:sp>
        <p:nvSpPr>
          <p:cNvPr id="5" name="Content Placeholder 2"/>
          <p:cNvSpPr>
            <a:spLocks noGrp="1"/>
          </p:cNvSpPr>
          <p:nvPr>
            <p:ph sz="quarter" idx="15"/>
          </p:nvPr>
        </p:nvSpPr>
        <p:spPr>
          <a:xfrm>
            <a:off x="408000" y="2348880"/>
            <a:ext cx="11376000" cy="3852000"/>
          </a:xfrm>
          <a:prstGeom prst="rect">
            <a:avLst/>
          </a:prstGeom>
          <a:noFill/>
          <a:ln>
            <a:noFill/>
          </a:ln>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Title Placeholder 1"/>
          <p:cNvSpPr>
            <a:spLocks noGrp="1"/>
          </p:cNvSpPr>
          <p:nvPr>
            <p:ph type="title" hasCustomPrompt="1"/>
          </p:nvPr>
        </p:nvSpPr>
        <p:spPr>
          <a:xfrm>
            <a:off x="408000" y="403200"/>
            <a:ext cx="11376000" cy="864000"/>
          </a:xfrm>
          <a:prstGeom prst="rect">
            <a:avLst/>
          </a:prstGeom>
        </p:spPr>
        <p:txBody>
          <a:bodyPr vert="horz" lIns="91440" tIns="45720" rIns="91440" bIns="45720" rtlCol="0" anchor="ctr">
            <a:normAutofit/>
          </a:bodyPr>
          <a:lstStyle>
            <a:lvl1pPr>
              <a:defRPr sz="2400"/>
            </a:lvl1pPr>
          </a:lstStyle>
          <a:p>
            <a:r>
              <a:rPr lang="en-US" dirty="0"/>
              <a:t>Slide Title, Arial Bold 24pt</a:t>
            </a:r>
            <a:endParaRPr lang="en-GB" dirty="0"/>
          </a:p>
        </p:txBody>
      </p:sp>
      <p:sp>
        <p:nvSpPr>
          <p:cNvPr id="13" name="Text Placeholder 2"/>
          <p:cNvSpPr>
            <a:spLocks noGrp="1"/>
          </p:cNvSpPr>
          <p:nvPr>
            <p:ph type="body" sz="quarter" idx="17" hasCustomPrompt="1"/>
          </p:nvPr>
        </p:nvSpPr>
        <p:spPr>
          <a:xfrm>
            <a:off x="408000" y="1412876"/>
            <a:ext cx="11376000" cy="792163"/>
          </a:xfrm>
          <a:prstGeom prst="rect">
            <a:avLst/>
          </a:prstGeom>
        </p:spPr>
        <p:txBody>
          <a:bodyPr anchor="ctr"/>
          <a:lstStyle>
            <a:lvl1pPr marL="0" indent="0">
              <a:lnSpc>
                <a:spcPct val="100000"/>
              </a:lnSpc>
              <a:buNone/>
              <a:defRPr sz="2200" b="1" baseline="0">
                <a:solidFill>
                  <a:srgbClr val="0099C4"/>
                </a:solidFill>
              </a:defRPr>
            </a:lvl1pPr>
            <a:lvl2pPr marL="342900" indent="0">
              <a:buNone/>
              <a:defRPr/>
            </a:lvl2pPr>
          </a:lstStyle>
          <a:p>
            <a:pPr lvl="0"/>
            <a:r>
              <a:rPr lang="en-GB" sz="2200" dirty="0"/>
              <a:t>Sub-header, Arial Bold 22pt</a:t>
            </a:r>
            <a:endParaRPr lang="en-GB" dirty="0"/>
          </a:p>
        </p:txBody>
      </p:sp>
    </p:spTree>
    <p:extLst>
      <p:ext uri="{BB962C8B-B14F-4D97-AF65-F5344CB8AC3E}">
        <p14:creationId xmlns:p14="http://schemas.microsoft.com/office/powerpoint/2010/main" val="3880728444"/>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ntro slide, with copyright">
    <p:spTree>
      <p:nvGrpSpPr>
        <p:cNvPr id="1" name=""/>
        <p:cNvGrpSpPr/>
        <p:nvPr/>
      </p:nvGrpSpPr>
      <p:grpSpPr>
        <a:xfrm>
          <a:off x="0" y="0"/>
          <a:ext cx="0" cy="0"/>
          <a:chOff x="0" y="0"/>
          <a:chExt cx="0" cy="0"/>
        </a:xfrm>
      </p:grpSpPr>
      <p:sp>
        <p:nvSpPr>
          <p:cNvPr id="11" name="Text Placeholder 8"/>
          <p:cNvSpPr>
            <a:spLocks noGrp="1"/>
          </p:cNvSpPr>
          <p:nvPr>
            <p:ph type="body" sz="quarter" idx="11" hasCustomPrompt="1"/>
          </p:nvPr>
        </p:nvSpPr>
        <p:spPr>
          <a:xfrm>
            <a:off x="4871864" y="4005064"/>
            <a:ext cx="6264696" cy="792088"/>
          </a:xfrm>
          <a:prstGeom prst="rect">
            <a:avLst/>
          </a:prstGeom>
        </p:spPr>
        <p:txBody>
          <a:bodyPr anchor="ctr"/>
          <a:lstStyle>
            <a:lvl1pPr marL="0" indent="0">
              <a:buNone/>
              <a:defRPr sz="2200" b="1" i="0">
                <a:solidFill>
                  <a:srgbClr val="633E88"/>
                </a:solidFill>
                <a:latin typeface="Arial" charset="0"/>
                <a:ea typeface="Arial" charset="0"/>
                <a:cs typeface="Arial" charset="0"/>
              </a:defRPr>
            </a:lvl1pPr>
          </a:lstStyle>
          <a:p>
            <a:pPr lvl="0"/>
            <a:r>
              <a:rPr lang="en-GB" dirty="0"/>
              <a:t>Presenter’s Name and Title, Arial Bold 22pt</a:t>
            </a:r>
            <a:endParaRPr lang="en-US" dirty="0"/>
          </a:p>
        </p:txBody>
      </p:sp>
      <p:sp>
        <p:nvSpPr>
          <p:cNvPr id="13" name="Text Placeholder 8"/>
          <p:cNvSpPr>
            <a:spLocks noGrp="1"/>
          </p:cNvSpPr>
          <p:nvPr>
            <p:ph type="body" sz="quarter" idx="12" hasCustomPrompt="1"/>
          </p:nvPr>
        </p:nvSpPr>
        <p:spPr>
          <a:xfrm>
            <a:off x="4873469" y="4941168"/>
            <a:ext cx="6264696" cy="504056"/>
          </a:xfrm>
          <a:prstGeom prst="rect">
            <a:avLst/>
          </a:prstGeom>
        </p:spPr>
        <p:txBody>
          <a:bodyPr anchor="ctr"/>
          <a:lstStyle>
            <a:lvl1pPr marL="0" indent="0">
              <a:buNone/>
              <a:defRPr sz="2000" b="1" i="0">
                <a:solidFill>
                  <a:schemeClr val="tx1"/>
                </a:solidFill>
                <a:latin typeface="Arial" charset="0"/>
                <a:ea typeface="Arial" charset="0"/>
                <a:cs typeface="Arial" charset="0"/>
              </a:defRPr>
            </a:lvl1pPr>
          </a:lstStyle>
          <a:p>
            <a:pPr lvl="0"/>
            <a:r>
              <a:rPr lang="en-GB" dirty="0"/>
              <a:t>Date, Arial 20pt</a:t>
            </a:r>
            <a:endParaRPr lang="en-US" dirty="0"/>
          </a:p>
        </p:txBody>
      </p:sp>
      <p:sp>
        <p:nvSpPr>
          <p:cNvPr id="5" name="Text Placeholder 17"/>
          <p:cNvSpPr txBox="1">
            <a:spLocks/>
          </p:cNvSpPr>
          <p:nvPr userDrawn="1"/>
        </p:nvSpPr>
        <p:spPr>
          <a:xfrm>
            <a:off x="4871864" y="5661248"/>
            <a:ext cx="6264696" cy="504056"/>
          </a:xfrm>
          <a:prstGeom prst="rect">
            <a:avLst/>
          </a:prstGeom>
        </p:spPr>
        <p:txBody>
          <a:bodyPr anchor="ctr"/>
          <a:lstStyle>
            <a:lvl1pPr marL="0" indent="0" algn="l" defTabSz="914400" rtl="0" eaLnBrk="1" latinLnBrk="0" hangingPunct="1">
              <a:spcBef>
                <a:spcPct val="20000"/>
              </a:spcBef>
              <a:buClr>
                <a:srgbClr val="00B0F0"/>
              </a:buClr>
              <a:buFont typeface="Arial" panose="020B0604020202020204" pitchFamily="34" charset="0"/>
              <a:buNone/>
              <a:defRPr sz="2200" b="1" kern="1200" baseline="0">
                <a:solidFill>
                  <a:srgbClr val="091932"/>
                </a:solidFill>
                <a:latin typeface="Arial" panose="020B0604020202020204" pitchFamily="34" charset="0"/>
                <a:ea typeface="+mn-ea"/>
                <a:cs typeface="Arial" panose="020B0604020202020204" pitchFamily="34" charset="0"/>
              </a:defRPr>
            </a:lvl1pPr>
            <a:lvl2pPr marL="800100" indent="-342900" algn="l" defTabSz="914400" rtl="0" eaLnBrk="1" latinLnBrk="0" hangingPunct="1">
              <a:spcBef>
                <a:spcPct val="20000"/>
              </a:spcBef>
              <a:buClr>
                <a:srgbClr val="00B0F0"/>
              </a:buClr>
              <a:buFont typeface="Arial" charset="0"/>
              <a:buChar char="•"/>
              <a:defRPr sz="2000" kern="1200">
                <a:solidFill>
                  <a:srgbClr val="666666"/>
                </a:solidFill>
                <a:latin typeface="Arial" panose="020B0604020202020204" pitchFamily="34" charset="0"/>
                <a:ea typeface="+mn-ea"/>
                <a:cs typeface="Arial" panose="020B0604020202020204" pitchFamily="34" charset="0"/>
              </a:defRPr>
            </a:lvl2pPr>
            <a:lvl3pPr marL="1257300" indent="-342900" algn="l" defTabSz="914400" rtl="0" eaLnBrk="1" latinLnBrk="0" hangingPunct="1">
              <a:spcBef>
                <a:spcPct val="20000"/>
              </a:spcBef>
              <a:buClr>
                <a:srgbClr val="00B0F0"/>
              </a:buClr>
              <a:buFont typeface="Courier New" charset="0"/>
              <a:buChar char="o"/>
              <a:defRPr sz="2000" kern="1200">
                <a:solidFill>
                  <a:srgbClr val="666666"/>
                </a:solidFill>
                <a:latin typeface="Arial" panose="020B0604020202020204" pitchFamily="34" charset="0"/>
                <a:ea typeface="+mn-ea"/>
                <a:cs typeface="Arial" panose="020B0604020202020204" pitchFamily="34" charset="0"/>
              </a:defRPr>
            </a:lvl3pPr>
            <a:lvl4pPr marL="1714500" indent="-342900" algn="l" defTabSz="914400" rtl="0" eaLnBrk="1" latinLnBrk="0" hangingPunct="1">
              <a:spcBef>
                <a:spcPct val="20000"/>
              </a:spcBef>
              <a:buClr>
                <a:srgbClr val="00B0F0"/>
              </a:buClr>
              <a:buFont typeface="Wingdings" charset="2"/>
              <a:buChar char="§"/>
              <a:defRPr sz="2000" kern="1200">
                <a:solidFill>
                  <a:srgbClr val="666666"/>
                </a:solidFill>
                <a:latin typeface="Arial" panose="020B0604020202020204" pitchFamily="34" charset="0"/>
                <a:ea typeface="+mn-ea"/>
                <a:cs typeface="Arial" panose="020B0604020202020204" pitchFamily="34" charset="0"/>
              </a:defRPr>
            </a:lvl4pPr>
            <a:lvl5pPr marL="2171700" indent="-342900" algn="l" defTabSz="914400" rtl="0" eaLnBrk="1" latinLnBrk="0" hangingPunct="1">
              <a:spcBef>
                <a:spcPct val="20000"/>
              </a:spcBef>
              <a:buClr>
                <a:srgbClr val="00B0F0"/>
              </a:buClr>
              <a:buFont typeface=".HelveticaNeueDeskInterface-Regular" charset="0"/>
              <a:buChar char="-"/>
              <a:defRPr sz="2000" kern="1200">
                <a:solidFill>
                  <a:srgbClr val="66666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2400" b="0" dirty="0" err="1"/>
              <a:t>www.cranfield.ac.uk</a:t>
            </a:r>
            <a:endParaRPr lang="en-GB" sz="2400" b="0" dirty="0"/>
          </a:p>
        </p:txBody>
      </p:sp>
      <p:sp>
        <p:nvSpPr>
          <p:cNvPr id="2" name="Rectangle 1"/>
          <p:cNvSpPr/>
          <p:nvPr userDrawn="1"/>
        </p:nvSpPr>
        <p:spPr>
          <a:xfrm>
            <a:off x="263352" y="188640"/>
            <a:ext cx="1296144" cy="13681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6000" y="1028112"/>
            <a:ext cx="3409000" cy="3409000"/>
          </a:xfrm>
          <a:prstGeom prst="rect">
            <a:avLst/>
          </a:prstGeom>
        </p:spPr>
      </p:pic>
      <p:sp>
        <p:nvSpPr>
          <p:cNvPr id="3" name="Title 2">
            <a:extLst>
              <a:ext uri="{FF2B5EF4-FFF2-40B4-BE49-F238E27FC236}">
                <a16:creationId xmlns:a16="http://schemas.microsoft.com/office/drawing/2014/main" id="{A9C27177-E4BE-2048-AF1F-2EA987317040}"/>
              </a:ext>
            </a:extLst>
          </p:cNvPr>
          <p:cNvSpPr>
            <a:spLocks noGrp="1"/>
          </p:cNvSpPr>
          <p:nvPr>
            <p:ph type="title" hasCustomPrompt="1"/>
          </p:nvPr>
        </p:nvSpPr>
        <p:spPr>
          <a:xfrm>
            <a:off x="4871864" y="1700460"/>
            <a:ext cx="6264696" cy="2160588"/>
          </a:xfrm>
        </p:spPr>
        <p:txBody>
          <a:bodyPr>
            <a:normAutofit/>
          </a:bodyPr>
          <a:lstStyle>
            <a:lvl1pPr>
              <a:defRPr sz="3200"/>
            </a:lvl1pPr>
          </a:lstStyle>
          <a:p>
            <a:pPr lvl="0"/>
            <a:r>
              <a:rPr lang="en-GB" dirty="0"/>
              <a:t>Presentation or Chapter Title, Arial Bold 32pt</a:t>
            </a:r>
            <a:endParaRPr lang="en-US" dirty="0"/>
          </a:p>
        </p:txBody>
      </p:sp>
    </p:spTree>
    <p:extLst>
      <p:ext uri="{BB962C8B-B14F-4D97-AF65-F5344CB8AC3E}">
        <p14:creationId xmlns:p14="http://schemas.microsoft.com/office/powerpoint/2010/main" val="7548937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ubtitle, Body copy">
    <p:spTree>
      <p:nvGrpSpPr>
        <p:cNvPr id="1" name=""/>
        <p:cNvGrpSpPr/>
        <p:nvPr/>
      </p:nvGrpSpPr>
      <p:grpSpPr>
        <a:xfrm>
          <a:off x="0" y="0"/>
          <a:ext cx="0" cy="0"/>
          <a:chOff x="0" y="0"/>
          <a:chExt cx="0" cy="0"/>
        </a:xfrm>
      </p:grpSpPr>
      <p:sp>
        <p:nvSpPr>
          <p:cNvPr id="5" name="Text Placeholder 8"/>
          <p:cNvSpPr>
            <a:spLocks noGrp="1"/>
          </p:cNvSpPr>
          <p:nvPr>
            <p:ph type="body" sz="quarter" idx="11" hasCustomPrompt="1"/>
          </p:nvPr>
        </p:nvSpPr>
        <p:spPr>
          <a:xfrm>
            <a:off x="407368" y="1412776"/>
            <a:ext cx="11377264" cy="792088"/>
          </a:xfrm>
          <a:prstGeom prst="rect">
            <a:avLst/>
          </a:prstGeom>
        </p:spPr>
        <p:txBody>
          <a:bodyPr anchor="ctr" anchorCtr="0">
            <a:normAutofit/>
          </a:bodyPr>
          <a:lstStyle>
            <a:lvl1pPr marL="0" indent="0">
              <a:buNone/>
              <a:defRPr sz="2200" b="1">
                <a:solidFill>
                  <a:srgbClr val="633E88"/>
                </a:solidFill>
                <a:latin typeface="Arial" charset="0"/>
                <a:ea typeface="Arial" charset="0"/>
                <a:cs typeface="Arial" charset="0"/>
              </a:defRPr>
            </a:lvl1pPr>
          </a:lstStyle>
          <a:p>
            <a:pPr lvl="0"/>
            <a:r>
              <a:rPr lang="en-GB" dirty="0"/>
              <a:t>Sub-header, Arial Bold 22pt</a:t>
            </a:r>
            <a:endParaRPr lang="en-US" dirty="0"/>
          </a:p>
        </p:txBody>
      </p:sp>
      <p:sp>
        <p:nvSpPr>
          <p:cNvPr id="10" name="Text Placeholder 8"/>
          <p:cNvSpPr>
            <a:spLocks noGrp="1"/>
          </p:cNvSpPr>
          <p:nvPr>
            <p:ph type="body" sz="quarter" idx="14" hasCustomPrompt="1"/>
          </p:nvPr>
        </p:nvSpPr>
        <p:spPr>
          <a:xfrm>
            <a:off x="407368" y="2348881"/>
            <a:ext cx="11377264" cy="3960439"/>
          </a:xfrm>
          <a:prstGeom prst="rect">
            <a:avLst/>
          </a:prstGeom>
        </p:spPr>
        <p:txBody>
          <a:bodyPr anchor="t" anchorCtr="0">
            <a:normAutofit/>
          </a:bodyPr>
          <a:lstStyle>
            <a:lvl1pPr marL="342900" indent="-342900">
              <a:lnSpc>
                <a:spcPct val="100000"/>
              </a:lnSpc>
              <a:buFont typeface="Arial" panose="020B0604020202020204" pitchFamily="34" charset="0"/>
              <a:buChar char="•"/>
              <a:defRPr sz="2000" b="0">
                <a:solidFill>
                  <a:schemeClr val="tx1"/>
                </a:solidFill>
                <a:latin typeface="Arial" charset="0"/>
                <a:ea typeface="Arial" charset="0"/>
                <a:cs typeface="Arial" charset="0"/>
              </a:defRPr>
            </a:lvl1pPr>
            <a:lvl2pPr>
              <a:lnSpc>
                <a:spcPct val="100000"/>
              </a:lnSpc>
              <a:defRPr sz="2000" b="0" i="0">
                <a:latin typeface="Arial" charset="0"/>
                <a:ea typeface="Arial" charset="0"/>
                <a:cs typeface="Arial" charset="0"/>
              </a:defRPr>
            </a:lvl2pPr>
            <a:lvl3pPr>
              <a:lnSpc>
                <a:spcPct val="100000"/>
              </a:lnSpc>
              <a:defRPr sz="2000" b="0" i="0">
                <a:latin typeface="Arial" charset="0"/>
                <a:ea typeface="Arial" charset="0"/>
                <a:cs typeface="Arial" charset="0"/>
              </a:defRPr>
            </a:lvl3pPr>
            <a:lvl4pPr>
              <a:lnSpc>
                <a:spcPct val="100000"/>
              </a:lnSpc>
              <a:defRPr sz="2000" b="0" i="0">
                <a:latin typeface="Arial" charset="0"/>
                <a:ea typeface="Arial" charset="0"/>
                <a:cs typeface="Arial" charset="0"/>
              </a:defRPr>
            </a:lvl4pPr>
            <a:lvl5pPr>
              <a:lnSpc>
                <a:spcPct val="100000"/>
              </a:lnSpc>
              <a:defRPr sz="2000" b="0" i="0">
                <a:latin typeface="Arial" charset="0"/>
                <a:ea typeface="Arial" charset="0"/>
                <a:cs typeface="Arial" charset="0"/>
              </a:defRPr>
            </a:lvl5pPr>
          </a:lstStyle>
          <a:p>
            <a:pPr lvl="0"/>
            <a:r>
              <a:rPr lang="en-US" dirty="0"/>
              <a:t>Body copy, Arial 20pt minimum</a:t>
            </a:r>
          </a:p>
          <a:p>
            <a:pPr lvl="0"/>
            <a:r>
              <a:rPr lang="en-US" dirty="0"/>
              <a:t>Bullet points should always be round</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a:extLst>
              <a:ext uri="{FF2B5EF4-FFF2-40B4-BE49-F238E27FC236}">
                <a16:creationId xmlns:a16="http://schemas.microsoft.com/office/drawing/2014/main" id="{43C5955C-285E-1E49-94FA-A19723F5BB44}"/>
              </a:ext>
            </a:extLst>
          </p:cNvPr>
          <p:cNvSpPr>
            <a:spLocks noGrp="1"/>
          </p:cNvSpPr>
          <p:nvPr>
            <p:ph type="title" hasCustomPrompt="1"/>
          </p:nvPr>
        </p:nvSpPr>
        <p:spPr/>
        <p:txBody>
          <a:bodyPr/>
          <a:lstStyle/>
          <a:p>
            <a:pPr lvl="0"/>
            <a:r>
              <a:rPr lang="en-US" dirty="0"/>
              <a:t>Slide Title, Arial Bold 28pt</a:t>
            </a:r>
            <a:endParaRPr lang="en-GB" dirty="0"/>
          </a:p>
        </p:txBody>
      </p:sp>
      <p:sp>
        <p:nvSpPr>
          <p:cNvPr id="3" name="TextBox 2">
            <a:extLst>
              <a:ext uri="{FF2B5EF4-FFF2-40B4-BE49-F238E27FC236}">
                <a16:creationId xmlns:a16="http://schemas.microsoft.com/office/drawing/2014/main" id="{B239AA24-C692-E931-07D7-DF76C9F9FA87}"/>
              </a:ext>
            </a:extLst>
          </p:cNvPr>
          <p:cNvSpPr txBox="1"/>
          <p:nvPr userDrawn="1"/>
        </p:nvSpPr>
        <p:spPr>
          <a:xfrm>
            <a:off x="11424592" y="6398995"/>
            <a:ext cx="358208" cy="261610"/>
          </a:xfrm>
          <a:prstGeom prst="rect">
            <a:avLst/>
          </a:prstGeom>
          <a:noFill/>
        </p:spPr>
        <p:txBody>
          <a:bodyPr wrap="square" rtlCol="0">
            <a:spAutoFit/>
          </a:bodyPr>
          <a:lstStyle/>
          <a:p>
            <a:pPr algn="r"/>
            <a:fld id="{EEC8A793-921E-4967-8008-3760F36DA7B8}" type="slidenum">
              <a:rPr lang="en-GB" sz="1050" smtClean="0">
                <a:latin typeface="Arial" panose="020B0604020202020204" pitchFamily="34" charset="0"/>
                <a:cs typeface="Arial" panose="020B0604020202020204" pitchFamily="34" charset="0"/>
              </a:rPr>
              <a:t>‹#›</a:t>
            </a:fld>
            <a:endParaRPr lang="en-GB" sz="105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29525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ubtitle, Body copy, with copyright">
    <p:spTree>
      <p:nvGrpSpPr>
        <p:cNvPr id="1" name=""/>
        <p:cNvGrpSpPr/>
        <p:nvPr/>
      </p:nvGrpSpPr>
      <p:grpSpPr>
        <a:xfrm>
          <a:off x="0" y="0"/>
          <a:ext cx="0" cy="0"/>
          <a:chOff x="0" y="0"/>
          <a:chExt cx="0" cy="0"/>
        </a:xfrm>
      </p:grpSpPr>
      <p:sp>
        <p:nvSpPr>
          <p:cNvPr id="19" name="TextBox 18"/>
          <p:cNvSpPr txBox="1"/>
          <p:nvPr userDrawn="1"/>
        </p:nvSpPr>
        <p:spPr>
          <a:xfrm>
            <a:off x="8904312" y="6414383"/>
            <a:ext cx="2880320" cy="338554"/>
          </a:xfrm>
          <a:prstGeom prst="rect">
            <a:avLst/>
          </a:prstGeom>
          <a:noFill/>
        </p:spPr>
        <p:txBody>
          <a:bodyPr wrap="square" rtlCol="0">
            <a:spAutoFit/>
          </a:bodyPr>
          <a:lstStyle/>
          <a:p>
            <a:pPr algn="r"/>
            <a:r>
              <a:rPr lang="en-US" sz="1600" dirty="0">
                <a:solidFill>
                  <a:schemeClr val="bg1"/>
                </a:solidFill>
                <a:latin typeface="Arial" charset="0"/>
                <a:ea typeface="Arial" charset="0"/>
                <a:cs typeface="Arial" charset="0"/>
              </a:rPr>
              <a:t>© </a:t>
            </a:r>
            <a:r>
              <a:rPr lang="en-US" sz="1600" dirty="0" err="1">
                <a:solidFill>
                  <a:schemeClr val="bg1"/>
                </a:solidFill>
                <a:latin typeface="Arial" charset="0"/>
                <a:ea typeface="Arial" charset="0"/>
                <a:cs typeface="Arial" charset="0"/>
              </a:rPr>
              <a:t>Cranfield</a:t>
            </a:r>
            <a:r>
              <a:rPr lang="en-US" sz="1600" dirty="0">
                <a:solidFill>
                  <a:schemeClr val="bg1"/>
                </a:solidFill>
                <a:latin typeface="Arial" charset="0"/>
                <a:ea typeface="Arial" charset="0"/>
                <a:cs typeface="Arial" charset="0"/>
              </a:rPr>
              <a:t> University</a:t>
            </a:r>
          </a:p>
        </p:txBody>
      </p:sp>
      <p:sp>
        <p:nvSpPr>
          <p:cNvPr id="9" name="Text Placeholder 8"/>
          <p:cNvSpPr>
            <a:spLocks noGrp="1"/>
          </p:cNvSpPr>
          <p:nvPr>
            <p:ph type="body" sz="quarter" idx="11" hasCustomPrompt="1"/>
          </p:nvPr>
        </p:nvSpPr>
        <p:spPr>
          <a:xfrm>
            <a:off x="407368" y="1412776"/>
            <a:ext cx="11377264" cy="792088"/>
          </a:xfrm>
          <a:prstGeom prst="rect">
            <a:avLst/>
          </a:prstGeom>
        </p:spPr>
        <p:txBody>
          <a:bodyPr anchor="ctr" anchorCtr="0">
            <a:normAutofit/>
          </a:bodyPr>
          <a:lstStyle>
            <a:lvl1pPr marL="0" indent="0">
              <a:buNone/>
              <a:defRPr sz="2200" b="1">
                <a:solidFill>
                  <a:srgbClr val="633E88"/>
                </a:solidFill>
                <a:latin typeface="Arial" charset="0"/>
                <a:ea typeface="Arial" charset="0"/>
                <a:cs typeface="Arial" charset="0"/>
              </a:defRPr>
            </a:lvl1pPr>
          </a:lstStyle>
          <a:p>
            <a:pPr lvl="0"/>
            <a:r>
              <a:rPr lang="en-GB" dirty="0"/>
              <a:t>Sub-header, Arial Bold 22pt</a:t>
            </a:r>
            <a:endParaRPr lang="en-US" dirty="0"/>
          </a:p>
        </p:txBody>
      </p:sp>
      <p:sp>
        <p:nvSpPr>
          <p:cNvPr id="13" name="Text Placeholder 8"/>
          <p:cNvSpPr>
            <a:spLocks noGrp="1"/>
          </p:cNvSpPr>
          <p:nvPr>
            <p:ph type="body" sz="quarter" idx="14" hasCustomPrompt="1"/>
          </p:nvPr>
        </p:nvSpPr>
        <p:spPr>
          <a:xfrm>
            <a:off x="407368" y="2348881"/>
            <a:ext cx="11377264" cy="3816000"/>
          </a:xfrm>
          <a:prstGeom prst="rect">
            <a:avLst/>
          </a:prstGeom>
        </p:spPr>
        <p:txBody>
          <a:bodyPr anchor="t" anchorCtr="0">
            <a:normAutofit/>
          </a:bodyPr>
          <a:lstStyle>
            <a:lvl1pPr marL="342900" indent="-342900">
              <a:lnSpc>
                <a:spcPct val="100000"/>
              </a:lnSpc>
              <a:buFont typeface="Arial" panose="020B0604020202020204" pitchFamily="34" charset="0"/>
              <a:buChar char="•"/>
              <a:defRPr sz="2000" b="0">
                <a:solidFill>
                  <a:schemeClr val="tx1"/>
                </a:solidFill>
                <a:latin typeface="Arial" charset="0"/>
                <a:ea typeface="Arial" charset="0"/>
                <a:cs typeface="Arial" charset="0"/>
              </a:defRPr>
            </a:lvl1pPr>
            <a:lvl2pPr>
              <a:lnSpc>
                <a:spcPct val="100000"/>
              </a:lnSpc>
              <a:defRPr sz="2000" b="0" i="0">
                <a:latin typeface="Arial" charset="0"/>
                <a:ea typeface="Arial" charset="0"/>
                <a:cs typeface="Arial" charset="0"/>
              </a:defRPr>
            </a:lvl2pPr>
            <a:lvl3pPr>
              <a:lnSpc>
                <a:spcPct val="100000"/>
              </a:lnSpc>
              <a:defRPr sz="2000" b="0" i="0">
                <a:latin typeface="Arial" charset="0"/>
                <a:ea typeface="Arial" charset="0"/>
                <a:cs typeface="Arial" charset="0"/>
              </a:defRPr>
            </a:lvl3pPr>
            <a:lvl4pPr>
              <a:lnSpc>
                <a:spcPct val="100000"/>
              </a:lnSpc>
              <a:defRPr sz="2000" b="0" i="0">
                <a:latin typeface="Arial" charset="0"/>
                <a:ea typeface="Arial" charset="0"/>
                <a:cs typeface="Arial" charset="0"/>
              </a:defRPr>
            </a:lvl4pPr>
            <a:lvl5pPr>
              <a:lnSpc>
                <a:spcPct val="100000"/>
              </a:lnSpc>
              <a:defRPr sz="2000" b="0" i="0">
                <a:latin typeface="Arial" charset="0"/>
                <a:ea typeface="Arial" charset="0"/>
                <a:cs typeface="Arial" charset="0"/>
              </a:defRPr>
            </a:lvl5pPr>
          </a:lstStyle>
          <a:p>
            <a:pPr lvl="0"/>
            <a:r>
              <a:rPr lang="en-US" dirty="0"/>
              <a:t>Body copy, Arial 20pt minimum</a:t>
            </a:r>
          </a:p>
          <a:p>
            <a:pPr lvl="0"/>
            <a:r>
              <a:rPr lang="en-US" dirty="0"/>
              <a:t>Bullet points should always be round</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a:extLst>
              <a:ext uri="{FF2B5EF4-FFF2-40B4-BE49-F238E27FC236}">
                <a16:creationId xmlns:a16="http://schemas.microsoft.com/office/drawing/2014/main" id="{FAEFB735-DD2D-6C43-8C92-723CF417ADDC}"/>
              </a:ext>
            </a:extLst>
          </p:cNvPr>
          <p:cNvSpPr>
            <a:spLocks noGrp="1"/>
          </p:cNvSpPr>
          <p:nvPr>
            <p:ph type="title" hasCustomPrompt="1"/>
          </p:nvPr>
        </p:nvSpPr>
        <p:spPr/>
        <p:txBody>
          <a:bodyPr/>
          <a:lstStyle/>
          <a:p>
            <a:pPr lvl="0"/>
            <a:r>
              <a:rPr lang="en-US" dirty="0"/>
              <a:t>Slide Title, Arial Bold 28pt</a:t>
            </a:r>
            <a:endParaRPr lang="en-GB" dirty="0"/>
          </a:p>
        </p:txBody>
      </p:sp>
      <p:sp>
        <p:nvSpPr>
          <p:cNvPr id="3" name="TextBox 2">
            <a:extLst>
              <a:ext uri="{FF2B5EF4-FFF2-40B4-BE49-F238E27FC236}">
                <a16:creationId xmlns:a16="http://schemas.microsoft.com/office/drawing/2014/main" id="{36D250BF-1C39-D0F2-81EC-631F9969681A}"/>
              </a:ext>
            </a:extLst>
          </p:cNvPr>
          <p:cNvSpPr txBox="1"/>
          <p:nvPr userDrawn="1"/>
        </p:nvSpPr>
        <p:spPr>
          <a:xfrm>
            <a:off x="407368" y="6453336"/>
            <a:ext cx="358208" cy="261610"/>
          </a:xfrm>
          <a:prstGeom prst="rect">
            <a:avLst/>
          </a:prstGeom>
          <a:noFill/>
        </p:spPr>
        <p:txBody>
          <a:bodyPr wrap="square" rtlCol="0">
            <a:spAutoFit/>
          </a:bodyPr>
          <a:lstStyle/>
          <a:p>
            <a:pPr algn="l"/>
            <a:fld id="{EEC8A793-921E-4967-8008-3760F36DA7B8}" type="slidenum">
              <a:rPr lang="en-GB" sz="1050" smtClean="0">
                <a:solidFill>
                  <a:schemeClr val="bg1"/>
                </a:solidFill>
                <a:latin typeface="Arial" panose="020B0604020202020204" pitchFamily="34" charset="0"/>
                <a:cs typeface="Arial" panose="020B0604020202020204" pitchFamily="34" charset="0"/>
              </a:rPr>
              <a:pPr algn="l"/>
              <a:t>‹#›</a:t>
            </a:fld>
            <a:endParaRPr lang="en-GB" sz="105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790943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ubtitle, Body copy, Image, with copyright">
    <p:spTree>
      <p:nvGrpSpPr>
        <p:cNvPr id="1" name=""/>
        <p:cNvGrpSpPr/>
        <p:nvPr/>
      </p:nvGrpSpPr>
      <p:grpSpPr>
        <a:xfrm>
          <a:off x="0" y="0"/>
          <a:ext cx="0" cy="0"/>
          <a:chOff x="0" y="0"/>
          <a:chExt cx="0" cy="0"/>
        </a:xfrm>
      </p:grpSpPr>
      <p:sp>
        <p:nvSpPr>
          <p:cNvPr id="9" name="Text Placeholder 8"/>
          <p:cNvSpPr>
            <a:spLocks noGrp="1"/>
          </p:cNvSpPr>
          <p:nvPr>
            <p:ph type="body" sz="quarter" idx="11" hasCustomPrompt="1"/>
          </p:nvPr>
        </p:nvSpPr>
        <p:spPr>
          <a:xfrm>
            <a:off x="407368" y="1412776"/>
            <a:ext cx="6696744" cy="792088"/>
          </a:xfrm>
          <a:prstGeom prst="rect">
            <a:avLst/>
          </a:prstGeom>
        </p:spPr>
        <p:txBody>
          <a:bodyPr anchor="ctr" anchorCtr="0">
            <a:normAutofit/>
          </a:bodyPr>
          <a:lstStyle>
            <a:lvl1pPr marL="0" indent="0">
              <a:buNone/>
              <a:defRPr sz="2200" b="1">
                <a:solidFill>
                  <a:srgbClr val="633E88"/>
                </a:solidFill>
                <a:latin typeface="Arial" charset="0"/>
                <a:ea typeface="Arial" charset="0"/>
                <a:cs typeface="Arial" charset="0"/>
              </a:defRPr>
            </a:lvl1pPr>
          </a:lstStyle>
          <a:p>
            <a:pPr lvl="0"/>
            <a:r>
              <a:rPr lang="en-GB" dirty="0"/>
              <a:t>Sub-header, Arial Bold 22pt</a:t>
            </a:r>
            <a:endParaRPr lang="en-US" dirty="0"/>
          </a:p>
        </p:txBody>
      </p:sp>
      <p:sp>
        <p:nvSpPr>
          <p:cNvPr id="13" name="Text Placeholder 8"/>
          <p:cNvSpPr>
            <a:spLocks noGrp="1"/>
          </p:cNvSpPr>
          <p:nvPr>
            <p:ph type="body" sz="quarter" idx="14" hasCustomPrompt="1"/>
          </p:nvPr>
        </p:nvSpPr>
        <p:spPr>
          <a:xfrm>
            <a:off x="407368" y="2348881"/>
            <a:ext cx="6696744" cy="3816000"/>
          </a:xfrm>
          <a:prstGeom prst="rect">
            <a:avLst/>
          </a:prstGeom>
        </p:spPr>
        <p:txBody>
          <a:bodyPr anchor="t" anchorCtr="0">
            <a:normAutofit/>
          </a:bodyPr>
          <a:lstStyle>
            <a:lvl1pPr marL="342900" indent="-342900">
              <a:lnSpc>
                <a:spcPct val="100000"/>
              </a:lnSpc>
              <a:buFont typeface="Arial" panose="020B0604020202020204" pitchFamily="34" charset="0"/>
              <a:buChar char="•"/>
              <a:defRPr sz="2000" b="0">
                <a:solidFill>
                  <a:schemeClr val="tx1"/>
                </a:solidFill>
                <a:latin typeface="Arial" charset="0"/>
                <a:ea typeface="Arial" charset="0"/>
                <a:cs typeface="Arial" charset="0"/>
              </a:defRPr>
            </a:lvl1pPr>
            <a:lvl2pPr>
              <a:lnSpc>
                <a:spcPct val="100000"/>
              </a:lnSpc>
              <a:defRPr sz="2000" b="0" i="0">
                <a:latin typeface="Arial" charset="0"/>
                <a:ea typeface="Arial" charset="0"/>
                <a:cs typeface="Arial" charset="0"/>
              </a:defRPr>
            </a:lvl2pPr>
            <a:lvl3pPr>
              <a:lnSpc>
                <a:spcPct val="100000"/>
              </a:lnSpc>
              <a:defRPr sz="2000" b="0" i="0">
                <a:latin typeface="Arial" charset="0"/>
                <a:ea typeface="Arial" charset="0"/>
                <a:cs typeface="Arial" charset="0"/>
              </a:defRPr>
            </a:lvl3pPr>
            <a:lvl4pPr>
              <a:lnSpc>
                <a:spcPct val="100000"/>
              </a:lnSpc>
              <a:defRPr sz="2000" b="0" i="0">
                <a:latin typeface="Arial" charset="0"/>
                <a:ea typeface="Arial" charset="0"/>
                <a:cs typeface="Arial" charset="0"/>
              </a:defRPr>
            </a:lvl4pPr>
            <a:lvl5pPr>
              <a:lnSpc>
                <a:spcPct val="100000"/>
              </a:lnSpc>
              <a:defRPr sz="2000" b="0" i="0">
                <a:latin typeface="Arial" charset="0"/>
                <a:ea typeface="Arial" charset="0"/>
                <a:cs typeface="Arial" charset="0"/>
              </a:defRPr>
            </a:lvl5pPr>
          </a:lstStyle>
          <a:p>
            <a:pPr lvl="0"/>
            <a:r>
              <a:rPr lang="en-US" dirty="0"/>
              <a:t>Body copy, Arial 20pt minimum</a:t>
            </a:r>
          </a:p>
          <a:p>
            <a:pPr lvl="0"/>
            <a:r>
              <a:rPr lang="en-US" dirty="0"/>
              <a:t>Bullet points should always be round</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Rectangle 10"/>
          <p:cNvSpPr/>
          <p:nvPr userDrawn="1"/>
        </p:nvSpPr>
        <p:spPr>
          <a:xfrm>
            <a:off x="0" y="6309320"/>
            <a:ext cx="12192000" cy="548680"/>
          </a:xfrm>
          <a:prstGeom prst="rect">
            <a:avLst/>
          </a:prstGeom>
          <a:solidFill>
            <a:srgbClr val="0C40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userDrawn="1"/>
        </p:nvSpPr>
        <p:spPr>
          <a:xfrm>
            <a:off x="8904312" y="6414383"/>
            <a:ext cx="2880320" cy="338554"/>
          </a:xfrm>
          <a:prstGeom prst="rect">
            <a:avLst/>
          </a:prstGeom>
          <a:noFill/>
        </p:spPr>
        <p:txBody>
          <a:bodyPr wrap="square" rtlCol="0">
            <a:spAutoFit/>
          </a:bodyPr>
          <a:lstStyle/>
          <a:p>
            <a:pPr algn="r"/>
            <a:r>
              <a:rPr lang="en-US" sz="1600" dirty="0">
                <a:solidFill>
                  <a:schemeClr val="bg1"/>
                </a:solidFill>
                <a:latin typeface="Arial" charset="0"/>
                <a:ea typeface="Arial" charset="0"/>
                <a:cs typeface="Arial" charset="0"/>
              </a:rPr>
              <a:t>© </a:t>
            </a:r>
            <a:r>
              <a:rPr lang="en-US" sz="1600" dirty="0" err="1">
                <a:solidFill>
                  <a:schemeClr val="bg1"/>
                </a:solidFill>
                <a:latin typeface="Arial" charset="0"/>
                <a:ea typeface="Arial" charset="0"/>
                <a:cs typeface="Arial" charset="0"/>
              </a:rPr>
              <a:t>Cranfield</a:t>
            </a:r>
            <a:r>
              <a:rPr lang="en-US" sz="1600" dirty="0">
                <a:solidFill>
                  <a:schemeClr val="bg1"/>
                </a:solidFill>
                <a:latin typeface="Arial" charset="0"/>
                <a:ea typeface="Arial" charset="0"/>
                <a:cs typeface="Arial" charset="0"/>
              </a:rPr>
              <a:t> University</a:t>
            </a:r>
          </a:p>
        </p:txBody>
      </p:sp>
      <p:sp>
        <p:nvSpPr>
          <p:cNvPr id="10" name="Content Placeholder 2"/>
          <p:cNvSpPr>
            <a:spLocks noGrp="1"/>
          </p:cNvSpPr>
          <p:nvPr>
            <p:ph sz="quarter" idx="17" hasCustomPrompt="1"/>
          </p:nvPr>
        </p:nvSpPr>
        <p:spPr>
          <a:xfrm>
            <a:off x="7248525" y="1412776"/>
            <a:ext cx="4535488" cy="4752105"/>
          </a:xfrm>
          <a:prstGeom prst="rect">
            <a:avLst/>
          </a:prstGeom>
        </p:spPr>
        <p:txBody>
          <a:bodyPr/>
          <a:lstStyle>
            <a:lvl1pPr>
              <a:defRPr b="0" i="0">
                <a:latin typeface="Arial" charset="0"/>
                <a:ea typeface="Arial" charset="0"/>
                <a:cs typeface="Arial" charset="0"/>
              </a:defRPr>
            </a:lvl1pPr>
            <a:lvl2pPr>
              <a:defRPr b="0" i="0">
                <a:latin typeface="Arial" charset="0"/>
                <a:ea typeface="Arial" charset="0"/>
                <a:cs typeface="Arial" charset="0"/>
              </a:defRPr>
            </a:lvl2pPr>
            <a:lvl3pPr>
              <a:defRPr b="0" i="0">
                <a:latin typeface="Arial" charset="0"/>
                <a:ea typeface="Arial" charset="0"/>
                <a:cs typeface="Arial" charset="0"/>
              </a:defRPr>
            </a:lvl3pPr>
            <a:lvl4pPr>
              <a:defRPr b="0" i="0">
                <a:latin typeface="Arial" charset="0"/>
                <a:ea typeface="Arial" charset="0"/>
                <a:cs typeface="Arial" charset="0"/>
              </a:defRPr>
            </a:lvl4pPr>
            <a:lvl5pPr>
              <a:defRPr b="0" i="0">
                <a:latin typeface="Arial" charset="0"/>
                <a:ea typeface="Arial" charset="0"/>
                <a:cs typeface="Arial" charset="0"/>
              </a:defRPr>
            </a:lvl5pPr>
          </a:lstStyle>
          <a:p>
            <a:pPr lvl="0"/>
            <a:r>
              <a:rPr lang="en-US" dirty="0"/>
              <a:t>Image/media area</a:t>
            </a:r>
          </a:p>
        </p:txBody>
      </p:sp>
      <p:sp>
        <p:nvSpPr>
          <p:cNvPr id="2" name="Title 1">
            <a:extLst>
              <a:ext uri="{FF2B5EF4-FFF2-40B4-BE49-F238E27FC236}">
                <a16:creationId xmlns:a16="http://schemas.microsoft.com/office/drawing/2014/main" id="{C235A020-0B8F-B142-977A-14DAC4F96DA4}"/>
              </a:ext>
            </a:extLst>
          </p:cNvPr>
          <p:cNvSpPr>
            <a:spLocks noGrp="1"/>
          </p:cNvSpPr>
          <p:nvPr>
            <p:ph type="title" hasCustomPrompt="1"/>
          </p:nvPr>
        </p:nvSpPr>
        <p:spPr/>
        <p:txBody>
          <a:bodyPr/>
          <a:lstStyle/>
          <a:p>
            <a:pPr lvl="0"/>
            <a:r>
              <a:rPr lang="en-US" dirty="0"/>
              <a:t>Slide Title, Arial Bold 28pt</a:t>
            </a:r>
            <a:endParaRPr lang="en-GB" dirty="0"/>
          </a:p>
        </p:txBody>
      </p:sp>
      <p:sp>
        <p:nvSpPr>
          <p:cNvPr id="3" name="TextBox 2">
            <a:extLst>
              <a:ext uri="{FF2B5EF4-FFF2-40B4-BE49-F238E27FC236}">
                <a16:creationId xmlns:a16="http://schemas.microsoft.com/office/drawing/2014/main" id="{D42D4577-3DF6-1742-433F-62F75A0F2392}"/>
              </a:ext>
            </a:extLst>
          </p:cNvPr>
          <p:cNvSpPr txBox="1"/>
          <p:nvPr userDrawn="1"/>
        </p:nvSpPr>
        <p:spPr>
          <a:xfrm>
            <a:off x="407368" y="6453336"/>
            <a:ext cx="358208" cy="261610"/>
          </a:xfrm>
          <a:prstGeom prst="rect">
            <a:avLst/>
          </a:prstGeom>
          <a:noFill/>
        </p:spPr>
        <p:txBody>
          <a:bodyPr wrap="square" rtlCol="0">
            <a:spAutoFit/>
          </a:bodyPr>
          <a:lstStyle/>
          <a:p>
            <a:pPr algn="l"/>
            <a:fld id="{EEC8A793-921E-4967-8008-3760F36DA7B8}" type="slidenum">
              <a:rPr lang="en-GB" sz="1050" smtClean="0">
                <a:solidFill>
                  <a:schemeClr val="bg1"/>
                </a:solidFill>
                <a:latin typeface="Arial" panose="020B0604020202020204" pitchFamily="34" charset="0"/>
                <a:cs typeface="Arial" panose="020B0604020202020204" pitchFamily="34" charset="0"/>
              </a:rPr>
              <a:pPr algn="l"/>
              <a:t>‹#›</a:t>
            </a:fld>
            <a:endParaRPr lang="en-GB" sz="105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166670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Body copy, Image, with copyright">
    <p:spTree>
      <p:nvGrpSpPr>
        <p:cNvPr id="1" name=""/>
        <p:cNvGrpSpPr/>
        <p:nvPr/>
      </p:nvGrpSpPr>
      <p:grpSpPr>
        <a:xfrm>
          <a:off x="0" y="0"/>
          <a:ext cx="0" cy="0"/>
          <a:chOff x="0" y="0"/>
          <a:chExt cx="0" cy="0"/>
        </a:xfrm>
      </p:grpSpPr>
      <p:sp>
        <p:nvSpPr>
          <p:cNvPr id="12" name="Text Placeholder 8"/>
          <p:cNvSpPr>
            <a:spLocks noGrp="1"/>
          </p:cNvSpPr>
          <p:nvPr>
            <p:ph type="body" sz="quarter" idx="14" hasCustomPrompt="1"/>
          </p:nvPr>
        </p:nvSpPr>
        <p:spPr>
          <a:xfrm>
            <a:off x="407368" y="1412776"/>
            <a:ext cx="6696744" cy="4752105"/>
          </a:xfrm>
          <a:prstGeom prst="rect">
            <a:avLst/>
          </a:prstGeom>
        </p:spPr>
        <p:txBody>
          <a:bodyPr anchor="t" anchorCtr="0">
            <a:normAutofit/>
          </a:bodyPr>
          <a:lstStyle>
            <a:lvl1pPr marL="342900" indent="-342900">
              <a:lnSpc>
                <a:spcPct val="100000"/>
              </a:lnSpc>
              <a:buFont typeface="Arial" panose="020B0604020202020204" pitchFamily="34" charset="0"/>
              <a:buChar char="•"/>
              <a:defRPr sz="2000" b="0">
                <a:solidFill>
                  <a:schemeClr val="tx1"/>
                </a:solidFill>
                <a:latin typeface="Arial" charset="0"/>
                <a:ea typeface="Arial" charset="0"/>
                <a:cs typeface="Arial" charset="0"/>
              </a:defRPr>
            </a:lvl1pPr>
            <a:lvl2pPr>
              <a:lnSpc>
                <a:spcPct val="100000"/>
              </a:lnSpc>
              <a:defRPr sz="2000" b="0" i="0">
                <a:latin typeface="Arial" charset="0"/>
                <a:ea typeface="Arial" charset="0"/>
                <a:cs typeface="Arial" charset="0"/>
              </a:defRPr>
            </a:lvl2pPr>
            <a:lvl3pPr>
              <a:lnSpc>
                <a:spcPct val="100000"/>
              </a:lnSpc>
              <a:defRPr sz="2000" b="0" i="0">
                <a:latin typeface="Arial" charset="0"/>
                <a:ea typeface="Arial" charset="0"/>
                <a:cs typeface="Arial" charset="0"/>
              </a:defRPr>
            </a:lvl3pPr>
            <a:lvl4pPr>
              <a:lnSpc>
                <a:spcPct val="100000"/>
              </a:lnSpc>
              <a:defRPr sz="2000" b="0" i="0">
                <a:latin typeface="Arial" charset="0"/>
                <a:ea typeface="Arial" charset="0"/>
                <a:cs typeface="Arial" charset="0"/>
              </a:defRPr>
            </a:lvl4pPr>
            <a:lvl5pPr>
              <a:lnSpc>
                <a:spcPct val="100000"/>
              </a:lnSpc>
              <a:defRPr sz="2000" b="0" i="0">
                <a:latin typeface="Arial" charset="0"/>
                <a:ea typeface="Arial" charset="0"/>
                <a:cs typeface="Arial" charset="0"/>
              </a:defRPr>
            </a:lvl5pPr>
          </a:lstStyle>
          <a:p>
            <a:pPr lvl="0"/>
            <a:r>
              <a:rPr lang="en-US" dirty="0"/>
              <a:t>Body copy, Arial 20pt minimum</a:t>
            </a:r>
          </a:p>
          <a:p>
            <a:pPr lvl="0"/>
            <a:r>
              <a:rPr lang="en-US" dirty="0"/>
              <a:t>Bullet points should always be round</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Rectangle 9"/>
          <p:cNvSpPr/>
          <p:nvPr userDrawn="1"/>
        </p:nvSpPr>
        <p:spPr>
          <a:xfrm>
            <a:off x="0" y="6309320"/>
            <a:ext cx="12192000" cy="548680"/>
          </a:xfrm>
          <a:prstGeom prst="rect">
            <a:avLst/>
          </a:prstGeom>
          <a:solidFill>
            <a:srgbClr val="0C40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userDrawn="1"/>
        </p:nvSpPr>
        <p:spPr>
          <a:xfrm>
            <a:off x="8904312" y="6414383"/>
            <a:ext cx="2880320" cy="338554"/>
          </a:xfrm>
          <a:prstGeom prst="rect">
            <a:avLst/>
          </a:prstGeom>
          <a:noFill/>
        </p:spPr>
        <p:txBody>
          <a:bodyPr wrap="square" rtlCol="0">
            <a:spAutoFit/>
          </a:bodyPr>
          <a:lstStyle/>
          <a:p>
            <a:pPr algn="r"/>
            <a:r>
              <a:rPr lang="en-US" sz="1600" dirty="0">
                <a:solidFill>
                  <a:schemeClr val="bg1"/>
                </a:solidFill>
                <a:latin typeface="Arial" charset="0"/>
                <a:ea typeface="Arial" charset="0"/>
                <a:cs typeface="Arial" charset="0"/>
              </a:rPr>
              <a:t>© </a:t>
            </a:r>
            <a:r>
              <a:rPr lang="en-US" sz="1600" dirty="0" err="1">
                <a:solidFill>
                  <a:schemeClr val="bg1"/>
                </a:solidFill>
                <a:latin typeface="Arial" charset="0"/>
                <a:ea typeface="Arial" charset="0"/>
                <a:cs typeface="Arial" charset="0"/>
              </a:rPr>
              <a:t>Cranfield</a:t>
            </a:r>
            <a:r>
              <a:rPr lang="en-US" sz="1600" dirty="0">
                <a:solidFill>
                  <a:schemeClr val="bg1"/>
                </a:solidFill>
                <a:latin typeface="Arial" charset="0"/>
                <a:ea typeface="Arial" charset="0"/>
                <a:cs typeface="Arial" charset="0"/>
              </a:rPr>
              <a:t> University</a:t>
            </a:r>
          </a:p>
        </p:txBody>
      </p:sp>
      <p:sp>
        <p:nvSpPr>
          <p:cNvPr id="8" name="Content Placeholder 2"/>
          <p:cNvSpPr>
            <a:spLocks noGrp="1"/>
          </p:cNvSpPr>
          <p:nvPr>
            <p:ph sz="quarter" idx="17" hasCustomPrompt="1"/>
          </p:nvPr>
        </p:nvSpPr>
        <p:spPr>
          <a:xfrm>
            <a:off x="7248525" y="1412776"/>
            <a:ext cx="4535488" cy="4752105"/>
          </a:xfrm>
          <a:prstGeom prst="rect">
            <a:avLst/>
          </a:prstGeom>
        </p:spPr>
        <p:txBody>
          <a:bodyPr/>
          <a:lstStyle>
            <a:lvl1pPr>
              <a:defRPr b="0" i="0">
                <a:latin typeface="Arial" charset="0"/>
                <a:ea typeface="Arial" charset="0"/>
                <a:cs typeface="Arial" charset="0"/>
              </a:defRPr>
            </a:lvl1pPr>
            <a:lvl2pPr>
              <a:defRPr b="0" i="0">
                <a:latin typeface="Arial" charset="0"/>
                <a:ea typeface="Arial" charset="0"/>
                <a:cs typeface="Arial" charset="0"/>
              </a:defRPr>
            </a:lvl2pPr>
            <a:lvl3pPr>
              <a:defRPr b="0" i="0">
                <a:latin typeface="Arial" charset="0"/>
                <a:ea typeface="Arial" charset="0"/>
                <a:cs typeface="Arial" charset="0"/>
              </a:defRPr>
            </a:lvl3pPr>
            <a:lvl4pPr>
              <a:defRPr b="0" i="0">
                <a:latin typeface="Arial" charset="0"/>
                <a:ea typeface="Arial" charset="0"/>
                <a:cs typeface="Arial" charset="0"/>
              </a:defRPr>
            </a:lvl4pPr>
            <a:lvl5pPr>
              <a:defRPr b="0" i="0">
                <a:latin typeface="Arial" charset="0"/>
                <a:ea typeface="Arial" charset="0"/>
                <a:cs typeface="Arial" charset="0"/>
              </a:defRPr>
            </a:lvl5pPr>
          </a:lstStyle>
          <a:p>
            <a:pPr lvl="0"/>
            <a:r>
              <a:rPr lang="en-US" dirty="0"/>
              <a:t>Image/media area</a:t>
            </a:r>
          </a:p>
        </p:txBody>
      </p:sp>
      <p:sp>
        <p:nvSpPr>
          <p:cNvPr id="2" name="Title 1">
            <a:extLst>
              <a:ext uri="{FF2B5EF4-FFF2-40B4-BE49-F238E27FC236}">
                <a16:creationId xmlns:a16="http://schemas.microsoft.com/office/drawing/2014/main" id="{B15AF555-DCE6-3548-BA28-58780E139704}"/>
              </a:ext>
            </a:extLst>
          </p:cNvPr>
          <p:cNvSpPr>
            <a:spLocks noGrp="1"/>
          </p:cNvSpPr>
          <p:nvPr>
            <p:ph type="title" hasCustomPrompt="1"/>
          </p:nvPr>
        </p:nvSpPr>
        <p:spPr/>
        <p:txBody>
          <a:bodyPr/>
          <a:lstStyle/>
          <a:p>
            <a:pPr lvl="0"/>
            <a:r>
              <a:rPr lang="en-US" dirty="0"/>
              <a:t>Slide Title, Arial Bold 28pt</a:t>
            </a:r>
            <a:endParaRPr lang="en-GB" dirty="0"/>
          </a:p>
        </p:txBody>
      </p:sp>
      <p:sp>
        <p:nvSpPr>
          <p:cNvPr id="3" name="TextBox 2">
            <a:extLst>
              <a:ext uri="{FF2B5EF4-FFF2-40B4-BE49-F238E27FC236}">
                <a16:creationId xmlns:a16="http://schemas.microsoft.com/office/drawing/2014/main" id="{B65498A0-2A9A-D779-FBDC-C2EECB2A3CCE}"/>
              </a:ext>
            </a:extLst>
          </p:cNvPr>
          <p:cNvSpPr txBox="1"/>
          <p:nvPr userDrawn="1"/>
        </p:nvSpPr>
        <p:spPr>
          <a:xfrm>
            <a:off x="407368" y="6453336"/>
            <a:ext cx="358208" cy="261610"/>
          </a:xfrm>
          <a:prstGeom prst="rect">
            <a:avLst/>
          </a:prstGeom>
          <a:noFill/>
        </p:spPr>
        <p:txBody>
          <a:bodyPr wrap="square" rtlCol="0">
            <a:spAutoFit/>
          </a:bodyPr>
          <a:lstStyle/>
          <a:p>
            <a:pPr algn="l"/>
            <a:fld id="{EEC8A793-921E-4967-8008-3760F36DA7B8}" type="slidenum">
              <a:rPr lang="en-GB" sz="1050" smtClean="0">
                <a:solidFill>
                  <a:schemeClr val="bg1"/>
                </a:solidFill>
                <a:latin typeface="Arial" panose="020B0604020202020204" pitchFamily="34" charset="0"/>
                <a:cs typeface="Arial" panose="020B0604020202020204" pitchFamily="34" charset="0"/>
              </a:rPr>
              <a:pPr algn="l"/>
              <a:t>‹#›</a:t>
            </a:fld>
            <a:endParaRPr lang="en-GB" sz="105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042298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Two column body copy, with copyright">
    <p:spTree>
      <p:nvGrpSpPr>
        <p:cNvPr id="1" name=""/>
        <p:cNvGrpSpPr/>
        <p:nvPr/>
      </p:nvGrpSpPr>
      <p:grpSpPr>
        <a:xfrm>
          <a:off x="0" y="0"/>
          <a:ext cx="0" cy="0"/>
          <a:chOff x="0" y="0"/>
          <a:chExt cx="0" cy="0"/>
        </a:xfrm>
      </p:grpSpPr>
      <p:sp>
        <p:nvSpPr>
          <p:cNvPr id="9" name="Text Placeholder 8"/>
          <p:cNvSpPr>
            <a:spLocks noGrp="1"/>
          </p:cNvSpPr>
          <p:nvPr>
            <p:ph type="body" sz="quarter" idx="16" hasCustomPrompt="1"/>
          </p:nvPr>
        </p:nvSpPr>
        <p:spPr>
          <a:xfrm>
            <a:off x="407367" y="1412776"/>
            <a:ext cx="5688634" cy="4752105"/>
          </a:xfrm>
          <a:prstGeom prst="rect">
            <a:avLst/>
          </a:prstGeom>
        </p:spPr>
        <p:txBody>
          <a:bodyPr numCol="1" spcCol="144000" anchor="t" anchorCtr="0">
            <a:normAutofit/>
          </a:bodyPr>
          <a:lstStyle>
            <a:lvl1pPr marL="0" indent="0">
              <a:lnSpc>
                <a:spcPct val="100000"/>
              </a:lnSpc>
              <a:buFont typeface="Arial" panose="020B0604020202020204" pitchFamily="34" charset="0"/>
              <a:buNone/>
              <a:defRPr sz="2000" b="0">
                <a:solidFill>
                  <a:schemeClr val="tx1"/>
                </a:solidFill>
                <a:latin typeface="Arial" charset="0"/>
                <a:ea typeface="Arial" charset="0"/>
                <a:cs typeface="Arial" charset="0"/>
              </a:defRPr>
            </a:lvl1pPr>
            <a:lvl2pPr>
              <a:lnSpc>
                <a:spcPct val="100000"/>
              </a:lnSpc>
              <a:defRPr sz="2000" b="0" i="0">
                <a:latin typeface="Arial" charset="0"/>
                <a:ea typeface="Arial" charset="0"/>
                <a:cs typeface="Arial" charset="0"/>
              </a:defRPr>
            </a:lvl2pPr>
            <a:lvl3pPr>
              <a:lnSpc>
                <a:spcPct val="100000"/>
              </a:lnSpc>
              <a:defRPr sz="2000" b="0" i="0">
                <a:latin typeface="Arial" charset="0"/>
                <a:ea typeface="Arial" charset="0"/>
                <a:cs typeface="Arial" charset="0"/>
              </a:defRPr>
            </a:lvl3pPr>
            <a:lvl4pPr>
              <a:lnSpc>
                <a:spcPct val="100000"/>
              </a:lnSpc>
              <a:defRPr sz="2000" b="0" i="0">
                <a:latin typeface="Arial" charset="0"/>
                <a:ea typeface="Arial" charset="0"/>
                <a:cs typeface="Arial" charset="0"/>
              </a:defRPr>
            </a:lvl4pPr>
            <a:lvl5pPr marL="2171700" indent="-342900">
              <a:lnSpc>
                <a:spcPct val="100000"/>
              </a:lnSpc>
              <a:buFont typeface="Arial" panose="020B0604020202020204" pitchFamily="34" charset="0"/>
              <a:buChar char="•"/>
              <a:defRPr sz="2000" b="0" i="0">
                <a:latin typeface="Arial" charset="0"/>
                <a:ea typeface="Arial" charset="0"/>
                <a:cs typeface="Arial" charset="0"/>
              </a:defRPr>
            </a:lvl5pPr>
          </a:lstStyle>
          <a:p>
            <a:pPr lvl="0"/>
            <a:r>
              <a:rPr lang="en-GB" dirty="0"/>
              <a:t>Body copy, Arial 20pt minimum</a:t>
            </a:r>
          </a:p>
          <a:p>
            <a:pPr lvl="0"/>
            <a:r>
              <a:rPr lang="en-GB" dirty="0"/>
              <a:t>Column 1</a:t>
            </a:r>
          </a:p>
          <a:p>
            <a:pPr lvl="0"/>
            <a:r>
              <a:rPr lang="en-US" dirty="0"/>
              <a:t>Bullet points should always be circular</a:t>
            </a:r>
          </a:p>
          <a:p>
            <a:pPr lvl="1"/>
            <a:r>
              <a:rPr lang="en-US" dirty="0"/>
              <a:t>Second level</a:t>
            </a:r>
          </a:p>
          <a:p>
            <a:pPr lvl="2"/>
            <a:r>
              <a:rPr lang="en-US" dirty="0"/>
              <a:t>Third level</a:t>
            </a:r>
          </a:p>
          <a:p>
            <a:pPr lvl="3"/>
            <a:r>
              <a:rPr lang="en-US" dirty="0"/>
              <a:t>Fourth level</a:t>
            </a:r>
          </a:p>
          <a:p>
            <a:pPr lvl="4"/>
            <a:r>
              <a:rPr lang="en-US" dirty="0"/>
              <a:t>Fifth level</a:t>
            </a:r>
          </a:p>
          <a:p>
            <a:pPr lvl="4"/>
            <a:endParaRPr lang="en-US" dirty="0"/>
          </a:p>
          <a:p>
            <a:pPr lvl="0"/>
            <a:endParaRPr lang="en-GB" dirty="0"/>
          </a:p>
          <a:p>
            <a:pPr lvl="0"/>
            <a:endParaRPr lang="en-GB" dirty="0"/>
          </a:p>
          <a:p>
            <a:pPr lvl="0"/>
            <a:endParaRPr lang="en-GB" dirty="0"/>
          </a:p>
          <a:p>
            <a:pPr lvl="4"/>
            <a:endParaRPr lang="en-GB" dirty="0"/>
          </a:p>
          <a:p>
            <a:pPr lvl="4"/>
            <a:endParaRPr lang="en-GB" dirty="0"/>
          </a:p>
        </p:txBody>
      </p:sp>
      <p:sp>
        <p:nvSpPr>
          <p:cNvPr id="10" name="Text Placeholder 8">
            <a:extLst>
              <a:ext uri="{FF2B5EF4-FFF2-40B4-BE49-F238E27FC236}">
                <a16:creationId xmlns:a16="http://schemas.microsoft.com/office/drawing/2014/main" id="{D58F97CA-806E-46D9-BD91-2EE3E4DA8075}"/>
              </a:ext>
            </a:extLst>
          </p:cNvPr>
          <p:cNvSpPr>
            <a:spLocks noGrp="1"/>
          </p:cNvSpPr>
          <p:nvPr>
            <p:ph type="body" sz="quarter" idx="17" hasCustomPrompt="1"/>
          </p:nvPr>
        </p:nvSpPr>
        <p:spPr>
          <a:xfrm>
            <a:off x="6240016" y="1421452"/>
            <a:ext cx="5688634" cy="4752105"/>
          </a:xfrm>
          <a:prstGeom prst="rect">
            <a:avLst/>
          </a:prstGeom>
        </p:spPr>
        <p:txBody>
          <a:bodyPr numCol="1" spcCol="144000" anchor="t" anchorCtr="0">
            <a:normAutofit/>
          </a:bodyPr>
          <a:lstStyle>
            <a:lvl1pPr marL="0" indent="0">
              <a:lnSpc>
                <a:spcPct val="100000"/>
              </a:lnSpc>
              <a:buFont typeface="Arial" panose="020B0604020202020204" pitchFamily="34" charset="0"/>
              <a:buNone/>
              <a:defRPr sz="2000" b="0">
                <a:solidFill>
                  <a:schemeClr val="tx1"/>
                </a:solidFill>
                <a:latin typeface="Arial" charset="0"/>
                <a:ea typeface="Arial" charset="0"/>
                <a:cs typeface="Arial" charset="0"/>
              </a:defRPr>
            </a:lvl1pPr>
            <a:lvl2pPr>
              <a:lnSpc>
                <a:spcPct val="100000"/>
              </a:lnSpc>
              <a:defRPr sz="2000" b="0" i="0">
                <a:latin typeface="Arial" charset="0"/>
                <a:ea typeface="Arial" charset="0"/>
                <a:cs typeface="Arial" charset="0"/>
              </a:defRPr>
            </a:lvl2pPr>
            <a:lvl3pPr>
              <a:lnSpc>
                <a:spcPct val="100000"/>
              </a:lnSpc>
              <a:defRPr sz="2000" b="0" i="0">
                <a:latin typeface="Arial" charset="0"/>
                <a:ea typeface="Arial" charset="0"/>
                <a:cs typeface="Arial" charset="0"/>
              </a:defRPr>
            </a:lvl3pPr>
            <a:lvl4pPr>
              <a:lnSpc>
                <a:spcPct val="100000"/>
              </a:lnSpc>
              <a:defRPr sz="2000" b="0" i="0">
                <a:latin typeface="Arial" charset="0"/>
                <a:ea typeface="Arial" charset="0"/>
                <a:cs typeface="Arial" charset="0"/>
              </a:defRPr>
            </a:lvl4pPr>
            <a:lvl5pPr marL="2171700" indent="-342900">
              <a:lnSpc>
                <a:spcPct val="100000"/>
              </a:lnSpc>
              <a:buFont typeface="Arial" panose="020B0604020202020204" pitchFamily="34" charset="0"/>
              <a:buChar char="•"/>
              <a:defRPr sz="2000" b="0" i="0">
                <a:latin typeface="Arial" charset="0"/>
                <a:ea typeface="Arial" charset="0"/>
                <a:cs typeface="Arial" charset="0"/>
              </a:defRPr>
            </a:lvl5pPr>
          </a:lstStyle>
          <a:p>
            <a:pPr lvl="0"/>
            <a:r>
              <a:rPr lang="en-GB" dirty="0"/>
              <a:t>Body copy, Arial 20pt minimum</a:t>
            </a:r>
          </a:p>
          <a:p>
            <a:pPr lvl="0"/>
            <a:r>
              <a:rPr lang="en-GB" dirty="0"/>
              <a:t>Column 2</a:t>
            </a:r>
          </a:p>
          <a:p>
            <a:pPr lvl="0"/>
            <a:r>
              <a:rPr lang="en-US" dirty="0"/>
              <a:t>Bullet points should always be circular</a:t>
            </a:r>
          </a:p>
          <a:p>
            <a:pPr lvl="1"/>
            <a:r>
              <a:rPr lang="en-US" dirty="0"/>
              <a:t>Second level</a:t>
            </a:r>
          </a:p>
          <a:p>
            <a:pPr lvl="2"/>
            <a:r>
              <a:rPr lang="en-US" dirty="0"/>
              <a:t>Third level</a:t>
            </a:r>
          </a:p>
          <a:p>
            <a:pPr lvl="3"/>
            <a:r>
              <a:rPr lang="en-US" dirty="0"/>
              <a:t>Fourth level</a:t>
            </a:r>
          </a:p>
          <a:p>
            <a:pPr lvl="4"/>
            <a:r>
              <a:rPr lang="en-US" dirty="0"/>
              <a:t>Fifth level</a:t>
            </a:r>
          </a:p>
          <a:p>
            <a:pPr lvl="4"/>
            <a:endParaRPr lang="en-US" dirty="0"/>
          </a:p>
          <a:p>
            <a:pPr lvl="0"/>
            <a:endParaRPr lang="en-GB" dirty="0"/>
          </a:p>
          <a:p>
            <a:pPr lvl="0"/>
            <a:endParaRPr lang="en-GB" dirty="0"/>
          </a:p>
          <a:p>
            <a:pPr lvl="0"/>
            <a:endParaRPr lang="en-GB" dirty="0"/>
          </a:p>
          <a:p>
            <a:pPr lvl="4"/>
            <a:endParaRPr lang="en-GB" dirty="0"/>
          </a:p>
          <a:p>
            <a:pPr lvl="4"/>
            <a:endParaRPr lang="en-GB" dirty="0"/>
          </a:p>
        </p:txBody>
      </p:sp>
      <p:sp>
        <p:nvSpPr>
          <p:cNvPr id="11" name="Rectangle 10"/>
          <p:cNvSpPr/>
          <p:nvPr userDrawn="1"/>
        </p:nvSpPr>
        <p:spPr>
          <a:xfrm>
            <a:off x="0" y="6309320"/>
            <a:ext cx="12192000" cy="548680"/>
          </a:xfrm>
          <a:prstGeom prst="rect">
            <a:avLst/>
          </a:prstGeom>
          <a:solidFill>
            <a:srgbClr val="0C40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userDrawn="1"/>
        </p:nvSpPr>
        <p:spPr>
          <a:xfrm>
            <a:off x="8904312" y="6414383"/>
            <a:ext cx="2880320" cy="338554"/>
          </a:xfrm>
          <a:prstGeom prst="rect">
            <a:avLst/>
          </a:prstGeom>
          <a:noFill/>
        </p:spPr>
        <p:txBody>
          <a:bodyPr wrap="square" rtlCol="0">
            <a:spAutoFit/>
          </a:bodyPr>
          <a:lstStyle/>
          <a:p>
            <a:pPr algn="r"/>
            <a:r>
              <a:rPr lang="en-US" sz="1600" dirty="0">
                <a:solidFill>
                  <a:schemeClr val="bg1"/>
                </a:solidFill>
                <a:latin typeface="Arial" charset="0"/>
                <a:ea typeface="Arial" charset="0"/>
                <a:cs typeface="Arial" charset="0"/>
              </a:rPr>
              <a:t>© </a:t>
            </a:r>
            <a:r>
              <a:rPr lang="en-US" sz="1600" dirty="0" err="1">
                <a:solidFill>
                  <a:schemeClr val="bg1"/>
                </a:solidFill>
                <a:latin typeface="Arial" charset="0"/>
                <a:ea typeface="Arial" charset="0"/>
                <a:cs typeface="Arial" charset="0"/>
              </a:rPr>
              <a:t>Cranfield</a:t>
            </a:r>
            <a:r>
              <a:rPr lang="en-US" sz="1600" dirty="0">
                <a:solidFill>
                  <a:schemeClr val="bg1"/>
                </a:solidFill>
                <a:latin typeface="Arial" charset="0"/>
                <a:ea typeface="Arial" charset="0"/>
                <a:cs typeface="Arial" charset="0"/>
              </a:rPr>
              <a:t> University</a:t>
            </a:r>
          </a:p>
        </p:txBody>
      </p:sp>
      <p:sp>
        <p:nvSpPr>
          <p:cNvPr id="8" name="Title 1">
            <a:extLst>
              <a:ext uri="{FF2B5EF4-FFF2-40B4-BE49-F238E27FC236}">
                <a16:creationId xmlns:a16="http://schemas.microsoft.com/office/drawing/2014/main" id="{C631D12A-1668-3643-AEE6-D4594EF141BD}"/>
              </a:ext>
            </a:extLst>
          </p:cNvPr>
          <p:cNvSpPr>
            <a:spLocks noGrp="1"/>
          </p:cNvSpPr>
          <p:nvPr>
            <p:ph type="title" hasCustomPrompt="1"/>
          </p:nvPr>
        </p:nvSpPr>
        <p:spPr>
          <a:xfrm>
            <a:off x="406800" y="365126"/>
            <a:ext cx="11376000" cy="909550"/>
          </a:xfrm>
        </p:spPr>
        <p:txBody>
          <a:bodyPr/>
          <a:lstStyle/>
          <a:p>
            <a:pPr lvl="0"/>
            <a:r>
              <a:rPr lang="en-US" dirty="0"/>
              <a:t>Slide Title, Arial Bold 28pt</a:t>
            </a:r>
            <a:endParaRPr lang="en-GB" dirty="0"/>
          </a:p>
        </p:txBody>
      </p:sp>
      <p:sp>
        <p:nvSpPr>
          <p:cNvPr id="2" name="TextBox 1">
            <a:extLst>
              <a:ext uri="{FF2B5EF4-FFF2-40B4-BE49-F238E27FC236}">
                <a16:creationId xmlns:a16="http://schemas.microsoft.com/office/drawing/2014/main" id="{FB0DA444-A1FD-6C3A-CA53-8F490ED29F10}"/>
              </a:ext>
            </a:extLst>
          </p:cNvPr>
          <p:cNvSpPr txBox="1"/>
          <p:nvPr userDrawn="1"/>
        </p:nvSpPr>
        <p:spPr>
          <a:xfrm>
            <a:off x="407368" y="6453336"/>
            <a:ext cx="358208" cy="261610"/>
          </a:xfrm>
          <a:prstGeom prst="rect">
            <a:avLst/>
          </a:prstGeom>
          <a:noFill/>
        </p:spPr>
        <p:txBody>
          <a:bodyPr wrap="square" rtlCol="0">
            <a:spAutoFit/>
          </a:bodyPr>
          <a:lstStyle/>
          <a:p>
            <a:pPr algn="l"/>
            <a:fld id="{EEC8A793-921E-4967-8008-3760F36DA7B8}" type="slidenum">
              <a:rPr lang="en-GB" sz="1050" smtClean="0">
                <a:solidFill>
                  <a:schemeClr val="bg1"/>
                </a:solidFill>
                <a:latin typeface="Arial" panose="020B0604020202020204" pitchFamily="34" charset="0"/>
                <a:cs typeface="Arial" panose="020B0604020202020204" pitchFamily="34" charset="0"/>
              </a:rPr>
              <a:pPr algn="l"/>
              <a:t>‹#›</a:t>
            </a:fld>
            <a:endParaRPr lang="en-GB" sz="105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52301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Large image area, with copyright">
    <p:spTree>
      <p:nvGrpSpPr>
        <p:cNvPr id="1" name=""/>
        <p:cNvGrpSpPr/>
        <p:nvPr/>
      </p:nvGrpSpPr>
      <p:grpSpPr>
        <a:xfrm>
          <a:off x="0" y="0"/>
          <a:ext cx="0" cy="0"/>
          <a:chOff x="0" y="0"/>
          <a:chExt cx="0" cy="0"/>
        </a:xfrm>
      </p:grpSpPr>
      <p:sp>
        <p:nvSpPr>
          <p:cNvPr id="9" name="Rectangle 8"/>
          <p:cNvSpPr/>
          <p:nvPr userDrawn="1"/>
        </p:nvSpPr>
        <p:spPr>
          <a:xfrm>
            <a:off x="0" y="6309320"/>
            <a:ext cx="12192000" cy="548680"/>
          </a:xfrm>
          <a:prstGeom prst="rect">
            <a:avLst/>
          </a:prstGeom>
          <a:solidFill>
            <a:srgbClr val="0C40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userDrawn="1"/>
        </p:nvSpPr>
        <p:spPr>
          <a:xfrm>
            <a:off x="8904312" y="6414383"/>
            <a:ext cx="2880320" cy="338554"/>
          </a:xfrm>
          <a:prstGeom prst="rect">
            <a:avLst/>
          </a:prstGeom>
          <a:noFill/>
        </p:spPr>
        <p:txBody>
          <a:bodyPr wrap="square" rtlCol="0">
            <a:spAutoFit/>
          </a:bodyPr>
          <a:lstStyle/>
          <a:p>
            <a:pPr algn="r"/>
            <a:r>
              <a:rPr lang="en-US" sz="1600" dirty="0">
                <a:solidFill>
                  <a:schemeClr val="bg1"/>
                </a:solidFill>
                <a:latin typeface="Arial" charset="0"/>
                <a:ea typeface="Arial" charset="0"/>
                <a:cs typeface="Arial" charset="0"/>
              </a:rPr>
              <a:t>© </a:t>
            </a:r>
            <a:r>
              <a:rPr lang="en-US" sz="1600" dirty="0" err="1">
                <a:solidFill>
                  <a:schemeClr val="bg1"/>
                </a:solidFill>
                <a:latin typeface="Arial" charset="0"/>
                <a:ea typeface="Arial" charset="0"/>
                <a:cs typeface="Arial" charset="0"/>
              </a:rPr>
              <a:t>Cranfield</a:t>
            </a:r>
            <a:r>
              <a:rPr lang="en-US" sz="1600" dirty="0">
                <a:solidFill>
                  <a:schemeClr val="bg1"/>
                </a:solidFill>
                <a:latin typeface="Arial" charset="0"/>
                <a:ea typeface="Arial" charset="0"/>
                <a:cs typeface="Arial" charset="0"/>
              </a:rPr>
              <a:t> University</a:t>
            </a:r>
          </a:p>
        </p:txBody>
      </p:sp>
      <p:sp>
        <p:nvSpPr>
          <p:cNvPr id="7" name="Content Placeholder 2"/>
          <p:cNvSpPr>
            <a:spLocks noGrp="1"/>
          </p:cNvSpPr>
          <p:nvPr>
            <p:ph sz="quarter" idx="17" hasCustomPrompt="1"/>
          </p:nvPr>
        </p:nvSpPr>
        <p:spPr>
          <a:xfrm>
            <a:off x="407368" y="1412776"/>
            <a:ext cx="11376645" cy="4752105"/>
          </a:xfrm>
          <a:prstGeom prst="rect">
            <a:avLst/>
          </a:prstGeom>
        </p:spPr>
        <p:txBody>
          <a:bodyPr/>
          <a:lstStyle>
            <a:lvl1pPr>
              <a:defRPr b="0" i="0">
                <a:latin typeface="Arial" charset="0"/>
                <a:ea typeface="Arial" charset="0"/>
                <a:cs typeface="Arial" charset="0"/>
              </a:defRPr>
            </a:lvl1pPr>
            <a:lvl2pPr>
              <a:defRPr b="0" i="0">
                <a:latin typeface="Arial" charset="0"/>
                <a:ea typeface="Arial" charset="0"/>
                <a:cs typeface="Arial" charset="0"/>
              </a:defRPr>
            </a:lvl2pPr>
            <a:lvl3pPr>
              <a:defRPr b="0" i="0">
                <a:latin typeface="Arial" charset="0"/>
                <a:ea typeface="Arial" charset="0"/>
                <a:cs typeface="Arial" charset="0"/>
              </a:defRPr>
            </a:lvl3pPr>
            <a:lvl4pPr>
              <a:defRPr b="0" i="0">
                <a:latin typeface="Arial" charset="0"/>
                <a:ea typeface="Arial" charset="0"/>
                <a:cs typeface="Arial" charset="0"/>
              </a:defRPr>
            </a:lvl4pPr>
            <a:lvl5pPr>
              <a:defRPr b="0" i="0">
                <a:latin typeface="Arial" charset="0"/>
                <a:ea typeface="Arial" charset="0"/>
                <a:cs typeface="Arial" charset="0"/>
              </a:defRPr>
            </a:lvl5pPr>
          </a:lstStyle>
          <a:p>
            <a:pPr lvl="0"/>
            <a:r>
              <a:rPr lang="en-US" dirty="0"/>
              <a:t>Image/media area</a:t>
            </a:r>
          </a:p>
        </p:txBody>
      </p:sp>
      <p:sp>
        <p:nvSpPr>
          <p:cNvPr id="2" name="Title 1">
            <a:extLst>
              <a:ext uri="{FF2B5EF4-FFF2-40B4-BE49-F238E27FC236}">
                <a16:creationId xmlns:a16="http://schemas.microsoft.com/office/drawing/2014/main" id="{7058AE33-59A8-B44E-BE90-E25CB8F0C25E}"/>
              </a:ext>
            </a:extLst>
          </p:cNvPr>
          <p:cNvSpPr>
            <a:spLocks noGrp="1"/>
          </p:cNvSpPr>
          <p:nvPr>
            <p:ph type="title" hasCustomPrompt="1"/>
          </p:nvPr>
        </p:nvSpPr>
        <p:spPr/>
        <p:txBody>
          <a:bodyPr/>
          <a:lstStyle/>
          <a:p>
            <a:pPr lvl="0"/>
            <a:r>
              <a:rPr lang="en-US" dirty="0"/>
              <a:t>Slide Title, Arial Bold 28pt</a:t>
            </a:r>
            <a:endParaRPr lang="en-GB" dirty="0"/>
          </a:p>
        </p:txBody>
      </p:sp>
      <p:sp>
        <p:nvSpPr>
          <p:cNvPr id="3" name="TextBox 2">
            <a:extLst>
              <a:ext uri="{FF2B5EF4-FFF2-40B4-BE49-F238E27FC236}">
                <a16:creationId xmlns:a16="http://schemas.microsoft.com/office/drawing/2014/main" id="{3839EEC7-A0DE-53F0-95AC-D093790724EF}"/>
              </a:ext>
            </a:extLst>
          </p:cNvPr>
          <p:cNvSpPr txBox="1"/>
          <p:nvPr userDrawn="1"/>
        </p:nvSpPr>
        <p:spPr>
          <a:xfrm>
            <a:off x="407368" y="6453336"/>
            <a:ext cx="358208" cy="261610"/>
          </a:xfrm>
          <a:prstGeom prst="rect">
            <a:avLst/>
          </a:prstGeom>
          <a:noFill/>
        </p:spPr>
        <p:txBody>
          <a:bodyPr wrap="square" rtlCol="0">
            <a:spAutoFit/>
          </a:bodyPr>
          <a:lstStyle/>
          <a:p>
            <a:pPr algn="l"/>
            <a:fld id="{EEC8A793-921E-4967-8008-3760F36DA7B8}" type="slidenum">
              <a:rPr lang="en-GB" sz="1050" smtClean="0">
                <a:solidFill>
                  <a:schemeClr val="bg1"/>
                </a:solidFill>
                <a:latin typeface="Arial" panose="020B0604020202020204" pitchFamily="34" charset="0"/>
                <a:cs typeface="Arial" panose="020B0604020202020204" pitchFamily="34" charset="0"/>
              </a:rPr>
              <a:pPr algn="l"/>
              <a:t>‹#›</a:t>
            </a:fld>
            <a:endParaRPr lang="en-GB" sz="105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145800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Body copy, Image, with copyright">
    <p:spTree>
      <p:nvGrpSpPr>
        <p:cNvPr id="1" name=""/>
        <p:cNvGrpSpPr/>
        <p:nvPr/>
      </p:nvGrpSpPr>
      <p:grpSpPr>
        <a:xfrm>
          <a:off x="0" y="0"/>
          <a:ext cx="0" cy="0"/>
          <a:chOff x="0" y="0"/>
          <a:chExt cx="0" cy="0"/>
        </a:xfrm>
      </p:grpSpPr>
      <p:sp>
        <p:nvSpPr>
          <p:cNvPr id="8" name="Text Placeholder 8"/>
          <p:cNvSpPr>
            <a:spLocks noGrp="1"/>
          </p:cNvSpPr>
          <p:nvPr>
            <p:ph type="body" sz="quarter" idx="14" hasCustomPrompt="1"/>
          </p:nvPr>
        </p:nvSpPr>
        <p:spPr>
          <a:xfrm>
            <a:off x="407368" y="404664"/>
            <a:ext cx="6552728" cy="5760217"/>
          </a:xfrm>
          <a:prstGeom prst="rect">
            <a:avLst/>
          </a:prstGeom>
        </p:spPr>
        <p:txBody>
          <a:bodyPr anchor="t" anchorCtr="0">
            <a:normAutofit/>
          </a:bodyPr>
          <a:lstStyle>
            <a:lvl1pPr marL="342900" indent="-342900">
              <a:lnSpc>
                <a:spcPct val="100000"/>
              </a:lnSpc>
              <a:buFont typeface="Arial" panose="020B0604020202020204" pitchFamily="34" charset="0"/>
              <a:buChar char="•"/>
              <a:defRPr sz="2000" b="0" i="0">
                <a:solidFill>
                  <a:schemeClr val="tx1"/>
                </a:solidFill>
                <a:latin typeface="Arial" charset="0"/>
                <a:ea typeface="Arial" charset="0"/>
                <a:cs typeface="Arial" charset="0"/>
              </a:defRPr>
            </a:lvl1pPr>
            <a:lvl2pPr>
              <a:lnSpc>
                <a:spcPct val="100000"/>
              </a:lnSpc>
              <a:defRPr sz="2000" b="0" i="0"/>
            </a:lvl2pPr>
            <a:lvl3pPr>
              <a:lnSpc>
                <a:spcPct val="100000"/>
              </a:lnSpc>
              <a:defRPr sz="2000" b="0" i="0"/>
            </a:lvl3pPr>
            <a:lvl4pPr>
              <a:lnSpc>
                <a:spcPct val="100000"/>
              </a:lnSpc>
              <a:defRPr sz="2000" b="0" i="0"/>
            </a:lvl4pPr>
            <a:lvl5pPr marL="2171700" indent="-342900">
              <a:lnSpc>
                <a:spcPct val="100000"/>
              </a:lnSpc>
              <a:buFont typeface="Arial" panose="020B0604020202020204" pitchFamily="34" charset="0"/>
              <a:buChar char="•"/>
              <a:defRPr sz="2000" b="0" i="0"/>
            </a:lvl5pPr>
          </a:lstStyle>
          <a:p>
            <a:pPr lvl="0"/>
            <a:r>
              <a:rPr lang="en-GB" dirty="0"/>
              <a:t>Body copy, Arial 20pt minimum</a:t>
            </a:r>
          </a:p>
          <a:p>
            <a:pPr lvl="0"/>
            <a:r>
              <a:rPr lang="en-US" dirty="0"/>
              <a:t>Bullet points should always be circular</a:t>
            </a:r>
          </a:p>
          <a:p>
            <a:pPr lvl="1"/>
            <a:r>
              <a:rPr lang="en-US" dirty="0"/>
              <a:t>Second level</a:t>
            </a:r>
          </a:p>
          <a:p>
            <a:pPr lvl="2"/>
            <a:r>
              <a:rPr lang="en-US" dirty="0"/>
              <a:t>Third level</a:t>
            </a:r>
          </a:p>
          <a:p>
            <a:pPr lvl="3"/>
            <a:r>
              <a:rPr lang="en-US" dirty="0"/>
              <a:t>Fourth level</a:t>
            </a:r>
          </a:p>
          <a:p>
            <a:pPr lvl="4"/>
            <a:r>
              <a:rPr lang="en-US" dirty="0"/>
              <a:t>Fifth level</a:t>
            </a:r>
          </a:p>
          <a:p>
            <a:pPr lvl="4"/>
            <a:endParaRPr lang="en-US" dirty="0"/>
          </a:p>
        </p:txBody>
      </p:sp>
      <p:sp>
        <p:nvSpPr>
          <p:cNvPr id="9" name="Rectangle 8"/>
          <p:cNvSpPr/>
          <p:nvPr userDrawn="1"/>
        </p:nvSpPr>
        <p:spPr>
          <a:xfrm>
            <a:off x="0" y="6309320"/>
            <a:ext cx="12192000" cy="548680"/>
          </a:xfrm>
          <a:prstGeom prst="rect">
            <a:avLst/>
          </a:prstGeom>
          <a:solidFill>
            <a:srgbClr val="0C40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userDrawn="1"/>
        </p:nvSpPr>
        <p:spPr>
          <a:xfrm>
            <a:off x="8904312" y="6414383"/>
            <a:ext cx="2880320" cy="338554"/>
          </a:xfrm>
          <a:prstGeom prst="rect">
            <a:avLst/>
          </a:prstGeom>
          <a:noFill/>
        </p:spPr>
        <p:txBody>
          <a:bodyPr wrap="square" rtlCol="0">
            <a:spAutoFit/>
          </a:bodyPr>
          <a:lstStyle/>
          <a:p>
            <a:pPr algn="r"/>
            <a:r>
              <a:rPr lang="en-US" sz="1600" dirty="0">
                <a:solidFill>
                  <a:schemeClr val="bg1"/>
                </a:solidFill>
                <a:latin typeface="Arial" charset="0"/>
                <a:ea typeface="Arial" charset="0"/>
                <a:cs typeface="Arial" charset="0"/>
              </a:rPr>
              <a:t>© </a:t>
            </a:r>
            <a:r>
              <a:rPr lang="en-US" sz="1600" dirty="0" err="1">
                <a:solidFill>
                  <a:schemeClr val="bg1"/>
                </a:solidFill>
                <a:latin typeface="Arial" charset="0"/>
                <a:ea typeface="Arial" charset="0"/>
                <a:cs typeface="Arial" charset="0"/>
              </a:rPr>
              <a:t>Cranfield</a:t>
            </a:r>
            <a:r>
              <a:rPr lang="en-US" sz="1600" dirty="0">
                <a:solidFill>
                  <a:schemeClr val="bg1"/>
                </a:solidFill>
                <a:latin typeface="Arial" charset="0"/>
                <a:ea typeface="Arial" charset="0"/>
                <a:cs typeface="Arial" charset="0"/>
              </a:rPr>
              <a:t> University</a:t>
            </a:r>
          </a:p>
        </p:txBody>
      </p:sp>
      <p:sp>
        <p:nvSpPr>
          <p:cNvPr id="12" name="Content Placeholder 2"/>
          <p:cNvSpPr>
            <a:spLocks noGrp="1"/>
          </p:cNvSpPr>
          <p:nvPr>
            <p:ph sz="quarter" idx="17" hasCustomPrompt="1"/>
          </p:nvPr>
        </p:nvSpPr>
        <p:spPr>
          <a:xfrm>
            <a:off x="7248525" y="404664"/>
            <a:ext cx="4535488" cy="5760217"/>
          </a:xfrm>
          <a:prstGeom prst="rect">
            <a:avLst/>
          </a:prstGeom>
        </p:spPr>
        <p:txBody>
          <a:bodyPr/>
          <a:lstStyle>
            <a:lvl1pPr>
              <a:defRPr b="0" i="0">
                <a:latin typeface="Arial" charset="0"/>
                <a:ea typeface="Arial" charset="0"/>
                <a:cs typeface="Arial" charset="0"/>
              </a:defRPr>
            </a:lvl1pPr>
            <a:lvl2pPr>
              <a:defRPr b="0" i="0">
                <a:latin typeface="Arial" charset="0"/>
                <a:ea typeface="Arial" charset="0"/>
                <a:cs typeface="Arial" charset="0"/>
              </a:defRPr>
            </a:lvl2pPr>
            <a:lvl3pPr>
              <a:defRPr b="0" i="0">
                <a:latin typeface="Arial" charset="0"/>
                <a:ea typeface="Arial" charset="0"/>
                <a:cs typeface="Arial" charset="0"/>
              </a:defRPr>
            </a:lvl3pPr>
            <a:lvl4pPr>
              <a:defRPr b="0" i="0">
                <a:latin typeface="Arial" charset="0"/>
                <a:ea typeface="Arial" charset="0"/>
                <a:cs typeface="Arial" charset="0"/>
              </a:defRPr>
            </a:lvl4pPr>
            <a:lvl5pPr>
              <a:defRPr b="0" i="0">
                <a:latin typeface="Arial" charset="0"/>
                <a:ea typeface="Arial" charset="0"/>
                <a:cs typeface="Arial" charset="0"/>
              </a:defRPr>
            </a:lvl5pPr>
          </a:lstStyle>
          <a:p>
            <a:pPr lvl="0"/>
            <a:r>
              <a:rPr lang="en-US" dirty="0"/>
              <a:t>Image/media area</a:t>
            </a:r>
          </a:p>
        </p:txBody>
      </p:sp>
      <p:sp>
        <p:nvSpPr>
          <p:cNvPr id="2" name="TextBox 1">
            <a:extLst>
              <a:ext uri="{FF2B5EF4-FFF2-40B4-BE49-F238E27FC236}">
                <a16:creationId xmlns:a16="http://schemas.microsoft.com/office/drawing/2014/main" id="{6E15291D-E590-C616-53EC-2E50B706B325}"/>
              </a:ext>
            </a:extLst>
          </p:cNvPr>
          <p:cNvSpPr txBox="1"/>
          <p:nvPr userDrawn="1"/>
        </p:nvSpPr>
        <p:spPr>
          <a:xfrm>
            <a:off x="407368" y="6453336"/>
            <a:ext cx="358208" cy="261610"/>
          </a:xfrm>
          <a:prstGeom prst="rect">
            <a:avLst/>
          </a:prstGeom>
          <a:noFill/>
        </p:spPr>
        <p:txBody>
          <a:bodyPr wrap="square" rtlCol="0">
            <a:spAutoFit/>
          </a:bodyPr>
          <a:lstStyle/>
          <a:p>
            <a:pPr algn="l"/>
            <a:fld id="{EEC8A793-921E-4967-8008-3760F36DA7B8}" type="slidenum">
              <a:rPr lang="en-GB" sz="1050" smtClean="0">
                <a:solidFill>
                  <a:schemeClr val="bg1"/>
                </a:solidFill>
                <a:latin typeface="Arial" panose="020B0604020202020204" pitchFamily="34" charset="0"/>
                <a:cs typeface="Arial" panose="020B0604020202020204" pitchFamily="34" charset="0"/>
              </a:rPr>
              <a:pPr algn="l"/>
              <a:t>‹#›</a:t>
            </a:fld>
            <a:endParaRPr lang="en-GB" sz="105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53221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wo column body copy, with copyright">
    <p:spTree>
      <p:nvGrpSpPr>
        <p:cNvPr id="1" name=""/>
        <p:cNvGrpSpPr/>
        <p:nvPr/>
      </p:nvGrpSpPr>
      <p:grpSpPr>
        <a:xfrm>
          <a:off x="0" y="0"/>
          <a:ext cx="0" cy="0"/>
          <a:chOff x="0" y="0"/>
          <a:chExt cx="0" cy="0"/>
        </a:xfrm>
      </p:grpSpPr>
      <p:sp>
        <p:nvSpPr>
          <p:cNvPr id="10" name="Text Placeholder 8"/>
          <p:cNvSpPr>
            <a:spLocks noGrp="1"/>
          </p:cNvSpPr>
          <p:nvPr>
            <p:ph type="body" sz="quarter" idx="16" hasCustomPrompt="1"/>
          </p:nvPr>
        </p:nvSpPr>
        <p:spPr>
          <a:xfrm>
            <a:off x="407366" y="404664"/>
            <a:ext cx="11377265" cy="5760217"/>
          </a:xfrm>
          <a:prstGeom prst="rect">
            <a:avLst/>
          </a:prstGeom>
        </p:spPr>
        <p:txBody>
          <a:bodyPr numCol="2" spcCol="144000" anchor="t" anchorCtr="0">
            <a:normAutofit/>
          </a:bodyPr>
          <a:lstStyle>
            <a:lvl1pPr marL="0" indent="0">
              <a:lnSpc>
                <a:spcPct val="100000"/>
              </a:lnSpc>
              <a:buNone/>
              <a:defRPr sz="2000" b="0">
                <a:solidFill>
                  <a:schemeClr val="tx1"/>
                </a:solidFill>
                <a:latin typeface="Arial" charset="0"/>
                <a:ea typeface="Arial" charset="0"/>
                <a:cs typeface="Arial" charset="0"/>
              </a:defRPr>
            </a:lvl1pPr>
            <a:lvl2pPr>
              <a:lnSpc>
                <a:spcPct val="100000"/>
              </a:lnSpc>
              <a:defRPr sz="2000" b="0" i="0">
                <a:latin typeface="Arial" charset="0"/>
                <a:ea typeface="Arial" charset="0"/>
                <a:cs typeface="Arial" charset="0"/>
              </a:defRPr>
            </a:lvl2pPr>
            <a:lvl3pPr>
              <a:lnSpc>
                <a:spcPct val="100000"/>
              </a:lnSpc>
              <a:defRPr sz="2000" b="0" i="0">
                <a:latin typeface="Arial" charset="0"/>
                <a:ea typeface="Arial" charset="0"/>
                <a:cs typeface="Arial" charset="0"/>
              </a:defRPr>
            </a:lvl3pPr>
            <a:lvl4pPr>
              <a:lnSpc>
                <a:spcPct val="100000"/>
              </a:lnSpc>
              <a:defRPr sz="2000" b="0" i="0">
                <a:latin typeface="Arial" charset="0"/>
                <a:ea typeface="Arial" charset="0"/>
                <a:cs typeface="Arial" charset="0"/>
              </a:defRPr>
            </a:lvl4pPr>
            <a:lvl5pPr>
              <a:lnSpc>
                <a:spcPct val="100000"/>
              </a:lnSpc>
              <a:defRPr sz="2000" b="0" i="0">
                <a:latin typeface="Arial" charset="0"/>
                <a:ea typeface="Arial" charset="0"/>
                <a:cs typeface="Arial" charset="0"/>
              </a:defRPr>
            </a:lvl5pPr>
          </a:lstStyle>
          <a:p>
            <a:pPr lvl="0"/>
            <a:r>
              <a:rPr lang="en-GB" dirty="0"/>
              <a:t>Body copy, Arial 20pt minimum</a:t>
            </a:r>
          </a:p>
          <a:p>
            <a:pPr lvl="0"/>
            <a:r>
              <a:rPr lang="en-GB" dirty="0"/>
              <a:t>Column 1</a:t>
            </a:r>
          </a:p>
          <a:p>
            <a:pPr lvl="0"/>
            <a:r>
              <a:rPr lang="en-US" dirty="0"/>
              <a:t>Bullet points should always be circular</a:t>
            </a:r>
          </a:p>
          <a:p>
            <a:pPr lvl="1"/>
            <a:r>
              <a:rPr lang="en-US" dirty="0"/>
              <a:t>Second level</a:t>
            </a:r>
          </a:p>
          <a:p>
            <a:pPr lvl="2"/>
            <a:r>
              <a:rPr lang="en-US" dirty="0"/>
              <a:t>Third level</a:t>
            </a:r>
          </a:p>
          <a:p>
            <a:pPr lvl="3"/>
            <a:r>
              <a:rPr lang="en-US" dirty="0"/>
              <a:t>Fourth level</a:t>
            </a:r>
          </a:p>
          <a:p>
            <a:pPr lvl="4"/>
            <a:r>
              <a:rPr lang="en-US" dirty="0"/>
              <a:t>Fifth level</a:t>
            </a:r>
          </a:p>
          <a:p>
            <a:pPr lvl="4"/>
            <a:endParaRPr lang="en-US" dirty="0"/>
          </a:p>
          <a:p>
            <a:pPr lvl="0"/>
            <a:endParaRPr lang="en-GB" dirty="0"/>
          </a:p>
          <a:p>
            <a:pPr lvl="0"/>
            <a:endParaRPr lang="en-GB" dirty="0"/>
          </a:p>
          <a:p>
            <a:pPr lvl="0"/>
            <a:endParaRPr lang="en-GB" dirty="0"/>
          </a:p>
          <a:p>
            <a:pPr lvl="0"/>
            <a:endParaRPr lang="en-GB" dirty="0"/>
          </a:p>
          <a:p>
            <a:pPr lvl="0"/>
            <a:endParaRPr lang="en-GB" dirty="0"/>
          </a:p>
          <a:p>
            <a:pPr lvl="0"/>
            <a:endParaRPr lang="en-GB" dirty="0"/>
          </a:p>
          <a:p>
            <a:pPr lvl="0"/>
            <a:r>
              <a:rPr lang="en-GB" dirty="0"/>
              <a:t>Body copy, Arial 20pt minimum</a:t>
            </a:r>
          </a:p>
          <a:p>
            <a:pPr lvl="0"/>
            <a:r>
              <a:rPr lang="en-GB" dirty="0"/>
              <a:t>Column 2</a:t>
            </a:r>
          </a:p>
          <a:p>
            <a:pPr lvl="0"/>
            <a:r>
              <a:rPr lang="en-US" dirty="0"/>
              <a:t>Bullet points should always be circular</a:t>
            </a:r>
          </a:p>
          <a:p>
            <a:pPr lvl="1"/>
            <a:r>
              <a:rPr lang="en-US" dirty="0"/>
              <a:t>Second level</a:t>
            </a:r>
          </a:p>
          <a:p>
            <a:pPr lvl="2"/>
            <a:r>
              <a:rPr lang="en-US" dirty="0"/>
              <a:t>Third level</a:t>
            </a:r>
          </a:p>
          <a:p>
            <a:pPr lvl="3"/>
            <a:r>
              <a:rPr lang="en-US" dirty="0"/>
              <a:t>Fourth level</a:t>
            </a:r>
          </a:p>
          <a:p>
            <a:pPr lvl="4"/>
            <a:r>
              <a:rPr lang="en-US" dirty="0"/>
              <a:t>Fifth level</a:t>
            </a:r>
            <a:endParaRPr lang="en-GB" dirty="0"/>
          </a:p>
          <a:p>
            <a:pPr lvl="4"/>
            <a:endParaRPr lang="en-GB" dirty="0"/>
          </a:p>
          <a:p>
            <a:pPr lvl="4"/>
            <a:endParaRPr lang="en-GB" dirty="0"/>
          </a:p>
        </p:txBody>
      </p:sp>
      <p:sp>
        <p:nvSpPr>
          <p:cNvPr id="12" name="Rectangle 11"/>
          <p:cNvSpPr/>
          <p:nvPr userDrawn="1"/>
        </p:nvSpPr>
        <p:spPr>
          <a:xfrm>
            <a:off x="0" y="6309320"/>
            <a:ext cx="12192000" cy="548680"/>
          </a:xfrm>
          <a:prstGeom prst="rect">
            <a:avLst/>
          </a:prstGeom>
          <a:solidFill>
            <a:srgbClr val="0C40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userDrawn="1"/>
        </p:nvSpPr>
        <p:spPr>
          <a:xfrm>
            <a:off x="8904312" y="6414383"/>
            <a:ext cx="2880320" cy="338554"/>
          </a:xfrm>
          <a:prstGeom prst="rect">
            <a:avLst/>
          </a:prstGeom>
          <a:noFill/>
        </p:spPr>
        <p:txBody>
          <a:bodyPr wrap="square" rtlCol="0">
            <a:spAutoFit/>
          </a:bodyPr>
          <a:lstStyle/>
          <a:p>
            <a:pPr algn="r"/>
            <a:r>
              <a:rPr lang="en-US" sz="1600" dirty="0">
                <a:solidFill>
                  <a:schemeClr val="bg1"/>
                </a:solidFill>
                <a:latin typeface="Arial" charset="0"/>
                <a:ea typeface="Arial" charset="0"/>
                <a:cs typeface="Arial" charset="0"/>
              </a:rPr>
              <a:t>© </a:t>
            </a:r>
            <a:r>
              <a:rPr lang="en-US" sz="1600" dirty="0" err="1">
                <a:solidFill>
                  <a:schemeClr val="bg1"/>
                </a:solidFill>
                <a:latin typeface="Arial" charset="0"/>
                <a:ea typeface="Arial" charset="0"/>
                <a:cs typeface="Arial" charset="0"/>
              </a:rPr>
              <a:t>Cranfield</a:t>
            </a:r>
            <a:r>
              <a:rPr lang="en-US" sz="1600" dirty="0">
                <a:solidFill>
                  <a:schemeClr val="bg1"/>
                </a:solidFill>
                <a:latin typeface="Arial" charset="0"/>
                <a:ea typeface="Arial" charset="0"/>
                <a:cs typeface="Arial" charset="0"/>
              </a:rPr>
              <a:t> University</a:t>
            </a:r>
          </a:p>
        </p:txBody>
      </p:sp>
      <p:sp>
        <p:nvSpPr>
          <p:cNvPr id="2" name="TextBox 1">
            <a:extLst>
              <a:ext uri="{FF2B5EF4-FFF2-40B4-BE49-F238E27FC236}">
                <a16:creationId xmlns:a16="http://schemas.microsoft.com/office/drawing/2014/main" id="{F5C0B16E-B0C2-AC02-D669-CDD1F16FE7F4}"/>
              </a:ext>
            </a:extLst>
          </p:cNvPr>
          <p:cNvSpPr txBox="1"/>
          <p:nvPr userDrawn="1"/>
        </p:nvSpPr>
        <p:spPr>
          <a:xfrm>
            <a:off x="407368" y="6453336"/>
            <a:ext cx="358208" cy="261610"/>
          </a:xfrm>
          <a:prstGeom prst="rect">
            <a:avLst/>
          </a:prstGeom>
          <a:noFill/>
        </p:spPr>
        <p:txBody>
          <a:bodyPr wrap="square" rtlCol="0">
            <a:spAutoFit/>
          </a:bodyPr>
          <a:lstStyle/>
          <a:p>
            <a:pPr algn="l"/>
            <a:fld id="{EEC8A793-921E-4967-8008-3760F36DA7B8}" type="slidenum">
              <a:rPr lang="en-GB" sz="1050" smtClean="0">
                <a:solidFill>
                  <a:schemeClr val="bg1"/>
                </a:solidFill>
                <a:latin typeface="Arial" panose="020B0604020202020204" pitchFamily="34" charset="0"/>
                <a:cs typeface="Arial" panose="020B0604020202020204" pitchFamily="34" charset="0"/>
              </a:rPr>
              <a:pPr algn="l"/>
              <a:t>‹#›</a:t>
            </a:fld>
            <a:endParaRPr lang="en-GB" sz="105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987440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Large image area, with copyright">
    <p:spTree>
      <p:nvGrpSpPr>
        <p:cNvPr id="1" name=""/>
        <p:cNvGrpSpPr/>
        <p:nvPr/>
      </p:nvGrpSpPr>
      <p:grpSpPr>
        <a:xfrm>
          <a:off x="0" y="0"/>
          <a:ext cx="0" cy="0"/>
          <a:chOff x="0" y="0"/>
          <a:chExt cx="0" cy="0"/>
        </a:xfrm>
      </p:grpSpPr>
      <p:sp>
        <p:nvSpPr>
          <p:cNvPr id="8" name="Rectangle 7"/>
          <p:cNvSpPr/>
          <p:nvPr userDrawn="1"/>
        </p:nvSpPr>
        <p:spPr>
          <a:xfrm>
            <a:off x="0" y="6309320"/>
            <a:ext cx="12192000" cy="548680"/>
          </a:xfrm>
          <a:prstGeom prst="rect">
            <a:avLst/>
          </a:prstGeom>
          <a:solidFill>
            <a:srgbClr val="0C40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userDrawn="1"/>
        </p:nvSpPr>
        <p:spPr>
          <a:xfrm>
            <a:off x="8904312" y="6414383"/>
            <a:ext cx="2880320" cy="338554"/>
          </a:xfrm>
          <a:prstGeom prst="rect">
            <a:avLst/>
          </a:prstGeom>
          <a:noFill/>
        </p:spPr>
        <p:txBody>
          <a:bodyPr wrap="square" rtlCol="0">
            <a:spAutoFit/>
          </a:bodyPr>
          <a:lstStyle/>
          <a:p>
            <a:pPr algn="r"/>
            <a:r>
              <a:rPr lang="en-US" sz="1600" dirty="0">
                <a:solidFill>
                  <a:schemeClr val="bg1"/>
                </a:solidFill>
                <a:latin typeface="Arial" charset="0"/>
                <a:ea typeface="Arial" charset="0"/>
                <a:cs typeface="Arial" charset="0"/>
              </a:rPr>
              <a:t>© </a:t>
            </a:r>
            <a:r>
              <a:rPr lang="en-US" sz="1600" dirty="0" err="1">
                <a:solidFill>
                  <a:schemeClr val="bg1"/>
                </a:solidFill>
                <a:latin typeface="Arial" charset="0"/>
                <a:ea typeface="Arial" charset="0"/>
                <a:cs typeface="Arial" charset="0"/>
              </a:rPr>
              <a:t>Cranfield</a:t>
            </a:r>
            <a:r>
              <a:rPr lang="en-US" sz="1600" dirty="0">
                <a:solidFill>
                  <a:schemeClr val="bg1"/>
                </a:solidFill>
                <a:latin typeface="Arial" charset="0"/>
                <a:ea typeface="Arial" charset="0"/>
                <a:cs typeface="Arial" charset="0"/>
              </a:rPr>
              <a:t> University</a:t>
            </a:r>
          </a:p>
        </p:txBody>
      </p:sp>
      <p:sp>
        <p:nvSpPr>
          <p:cNvPr id="7" name="Content Placeholder 2"/>
          <p:cNvSpPr>
            <a:spLocks noGrp="1"/>
          </p:cNvSpPr>
          <p:nvPr>
            <p:ph sz="quarter" idx="17" hasCustomPrompt="1"/>
          </p:nvPr>
        </p:nvSpPr>
        <p:spPr>
          <a:xfrm>
            <a:off x="407368" y="404664"/>
            <a:ext cx="11376645" cy="5760217"/>
          </a:xfrm>
          <a:prstGeom prst="rect">
            <a:avLst/>
          </a:prstGeom>
        </p:spPr>
        <p:txBody>
          <a:bodyPr/>
          <a:lstStyle>
            <a:lvl1pPr>
              <a:defRPr b="0" i="0">
                <a:latin typeface="Arial" charset="0"/>
                <a:ea typeface="Arial" charset="0"/>
                <a:cs typeface="Arial" charset="0"/>
              </a:defRPr>
            </a:lvl1pPr>
            <a:lvl2pPr>
              <a:defRPr b="0" i="0">
                <a:latin typeface="Arial" charset="0"/>
                <a:ea typeface="Arial" charset="0"/>
                <a:cs typeface="Arial" charset="0"/>
              </a:defRPr>
            </a:lvl2pPr>
            <a:lvl3pPr>
              <a:defRPr b="0" i="0">
                <a:latin typeface="Arial" charset="0"/>
                <a:ea typeface="Arial" charset="0"/>
                <a:cs typeface="Arial" charset="0"/>
              </a:defRPr>
            </a:lvl3pPr>
            <a:lvl4pPr>
              <a:defRPr b="0" i="0">
                <a:latin typeface="Arial" charset="0"/>
                <a:ea typeface="Arial" charset="0"/>
                <a:cs typeface="Arial" charset="0"/>
              </a:defRPr>
            </a:lvl4pPr>
            <a:lvl5pPr>
              <a:defRPr b="0" i="0">
                <a:latin typeface="Arial" charset="0"/>
                <a:ea typeface="Arial" charset="0"/>
                <a:cs typeface="Arial" charset="0"/>
              </a:defRPr>
            </a:lvl5pPr>
          </a:lstStyle>
          <a:p>
            <a:pPr lvl="0"/>
            <a:r>
              <a:rPr lang="en-US" dirty="0"/>
              <a:t>Image/media area</a:t>
            </a:r>
          </a:p>
        </p:txBody>
      </p:sp>
      <p:sp>
        <p:nvSpPr>
          <p:cNvPr id="2" name="TextBox 1">
            <a:extLst>
              <a:ext uri="{FF2B5EF4-FFF2-40B4-BE49-F238E27FC236}">
                <a16:creationId xmlns:a16="http://schemas.microsoft.com/office/drawing/2014/main" id="{30EC058F-A45E-7ACF-8835-828F90ADBD2B}"/>
              </a:ext>
            </a:extLst>
          </p:cNvPr>
          <p:cNvSpPr txBox="1"/>
          <p:nvPr userDrawn="1"/>
        </p:nvSpPr>
        <p:spPr>
          <a:xfrm>
            <a:off x="407368" y="6453336"/>
            <a:ext cx="358208" cy="261610"/>
          </a:xfrm>
          <a:prstGeom prst="rect">
            <a:avLst/>
          </a:prstGeom>
          <a:noFill/>
        </p:spPr>
        <p:txBody>
          <a:bodyPr wrap="square" rtlCol="0">
            <a:spAutoFit/>
          </a:bodyPr>
          <a:lstStyle/>
          <a:p>
            <a:pPr algn="l"/>
            <a:fld id="{EEC8A793-921E-4967-8008-3760F36DA7B8}" type="slidenum">
              <a:rPr lang="en-GB" sz="1050" smtClean="0">
                <a:solidFill>
                  <a:schemeClr val="bg1"/>
                </a:solidFill>
                <a:latin typeface="Arial" panose="020B0604020202020204" pitchFamily="34" charset="0"/>
                <a:cs typeface="Arial" panose="020B0604020202020204" pitchFamily="34" charset="0"/>
              </a:rPr>
              <a:pPr algn="l"/>
              <a:t>‹#›</a:t>
            </a:fld>
            <a:endParaRPr lang="en-GB" sz="105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3829911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Two image areas, with copyright">
    <p:spTree>
      <p:nvGrpSpPr>
        <p:cNvPr id="1" name=""/>
        <p:cNvGrpSpPr/>
        <p:nvPr/>
      </p:nvGrpSpPr>
      <p:grpSpPr>
        <a:xfrm>
          <a:off x="0" y="0"/>
          <a:ext cx="0" cy="0"/>
          <a:chOff x="0" y="0"/>
          <a:chExt cx="0" cy="0"/>
        </a:xfrm>
      </p:grpSpPr>
      <p:sp>
        <p:nvSpPr>
          <p:cNvPr id="11" name="Rectangle 10"/>
          <p:cNvSpPr/>
          <p:nvPr userDrawn="1"/>
        </p:nvSpPr>
        <p:spPr>
          <a:xfrm>
            <a:off x="0" y="6309320"/>
            <a:ext cx="12192000" cy="548680"/>
          </a:xfrm>
          <a:prstGeom prst="rect">
            <a:avLst/>
          </a:prstGeom>
          <a:solidFill>
            <a:srgbClr val="0C40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userDrawn="1"/>
        </p:nvSpPr>
        <p:spPr>
          <a:xfrm>
            <a:off x="8904312" y="6414383"/>
            <a:ext cx="2880320" cy="338554"/>
          </a:xfrm>
          <a:prstGeom prst="rect">
            <a:avLst/>
          </a:prstGeom>
          <a:noFill/>
        </p:spPr>
        <p:txBody>
          <a:bodyPr wrap="square" rtlCol="0">
            <a:spAutoFit/>
          </a:bodyPr>
          <a:lstStyle/>
          <a:p>
            <a:pPr algn="r"/>
            <a:r>
              <a:rPr lang="en-US" sz="1600" dirty="0">
                <a:solidFill>
                  <a:schemeClr val="bg1"/>
                </a:solidFill>
                <a:latin typeface="Arial" charset="0"/>
                <a:ea typeface="Arial" charset="0"/>
                <a:cs typeface="Arial" charset="0"/>
              </a:rPr>
              <a:t>© </a:t>
            </a:r>
            <a:r>
              <a:rPr lang="en-US" sz="1600" dirty="0" err="1">
                <a:solidFill>
                  <a:schemeClr val="bg1"/>
                </a:solidFill>
                <a:latin typeface="Arial" charset="0"/>
                <a:ea typeface="Arial" charset="0"/>
                <a:cs typeface="Arial" charset="0"/>
              </a:rPr>
              <a:t>Cranfield</a:t>
            </a:r>
            <a:r>
              <a:rPr lang="en-US" sz="1600" dirty="0">
                <a:solidFill>
                  <a:schemeClr val="bg1"/>
                </a:solidFill>
                <a:latin typeface="Arial" charset="0"/>
                <a:ea typeface="Arial" charset="0"/>
                <a:cs typeface="Arial" charset="0"/>
              </a:rPr>
              <a:t> University</a:t>
            </a:r>
          </a:p>
        </p:txBody>
      </p:sp>
      <p:sp>
        <p:nvSpPr>
          <p:cNvPr id="8" name="Content Placeholder 2"/>
          <p:cNvSpPr>
            <a:spLocks noGrp="1"/>
          </p:cNvSpPr>
          <p:nvPr>
            <p:ph sz="quarter" idx="19" hasCustomPrompt="1"/>
          </p:nvPr>
        </p:nvSpPr>
        <p:spPr>
          <a:xfrm>
            <a:off x="6168632" y="404662"/>
            <a:ext cx="5615381" cy="5760219"/>
          </a:xfrm>
          <a:prstGeom prst="rect">
            <a:avLst/>
          </a:prstGeom>
        </p:spPr>
        <p:txBody>
          <a:bodyPr/>
          <a:lstStyle>
            <a:lvl1pPr>
              <a:defRPr b="0" i="0">
                <a:latin typeface="Arial" charset="0"/>
                <a:ea typeface="Arial" charset="0"/>
                <a:cs typeface="Arial" charset="0"/>
              </a:defRPr>
            </a:lvl1pPr>
            <a:lvl2pPr>
              <a:defRPr b="0" i="0">
                <a:latin typeface="Arial" charset="0"/>
                <a:ea typeface="Arial" charset="0"/>
                <a:cs typeface="Arial" charset="0"/>
              </a:defRPr>
            </a:lvl2pPr>
            <a:lvl3pPr>
              <a:defRPr b="0" i="0">
                <a:latin typeface="Arial" charset="0"/>
                <a:ea typeface="Arial" charset="0"/>
                <a:cs typeface="Arial" charset="0"/>
              </a:defRPr>
            </a:lvl3pPr>
            <a:lvl4pPr>
              <a:defRPr b="0" i="0">
                <a:latin typeface="Arial" charset="0"/>
                <a:ea typeface="Arial" charset="0"/>
                <a:cs typeface="Arial" charset="0"/>
              </a:defRPr>
            </a:lvl4pPr>
            <a:lvl5pPr>
              <a:defRPr b="0" i="0">
                <a:latin typeface="Arial" charset="0"/>
                <a:ea typeface="Arial" charset="0"/>
                <a:cs typeface="Arial" charset="0"/>
              </a:defRPr>
            </a:lvl5pPr>
          </a:lstStyle>
          <a:p>
            <a:pPr lvl="0"/>
            <a:r>
              <a:rPr lang="en-US" dirty="0"/>
              <a:t>Image/media area</a:t>
            </a:r>
          </a:p>
        </p:txBody>
      </p:sp>
      <p:sp>
        <p:nvSpPr>
          <p:cNvPr id="14" name="Content Placeholder 2"/>
          <p:cNvSpPr>
            <a:spLocks noGrp="1"/>
          </p:cNvSpPr>
          <p:nvPr>
            <p:ph sz="quarter" idx="20" hasCustomPrompt="1"/>
          </p:nvPr>
        </p:nvSpPr>
        <p:spPr>
          <a:xfrm>
            <a:off x="407368" y="404661"/>
            <a:ext cx="5615381" cy="5760219"/>
          </a:xfrm>
          <a:prstGeom prst="rect">
            <a:avLst/>
          </a:prstGeom>
        </p:spPr>
        <p:txBody>
          <a:bodyPr/>
          <a:lstStyle>
            <a:lvl1pPr>
              <a:defRPr b="0" i="0">
                <a:latin typeface="Arial" charset="0"/>
                <a:ea typeface="Arial" charset="0"/>
                <a:cs typeface="Arial" charset="0"/>
              </a:defRPr>
            </a:lvl1pPr>
            <a:lvl2pPr>
              <a:defRPr b="0" i="0">
                <a:latin typeface="Arial" charset="0"/>
                <a:ea typeface="Arial" charset="0"/>
                <a:cs typeface="Arial" charset="0"/>
              </a:defRPr>
            </a:lvl2pPr>
            <a:lvl3pPr>
              <a:defRPr b="0" i="0">
                <a:latin typeface="Arial" charset="0"/>
                <a:ea typeface="Arial" charset="0"/>
                <a:cs typeface="Arial" charset="0"/>
              </a:defRPr>
            </a:lvl3pPr>
            <a:lvl4pPr>
              <a:defRPr b="0" i="0">
                <a:latin typeface="Arial" charset="0"/>
                <a:ea typeface="Arial" charset="0"/>
                <a:cs typeface="Arial" charset="0"/>
              </a:defRPr>
            </a:lvl4pPr>
            <a:lvl5pPr>
              <a:defRPr b="0" i="0">
                <a:latin typeface="Arial" charset="0"/>
                <a:ea typeface="Arial" charset="0"/>
                <a:cs typeface="Arial" charset="0"/>
              </a:defRPr>
            </a:lvl5pPr>
          </a:lstStyle>
          <a:p>
            <a:pPr lvl="0"/>
            <a:r>
              <a:rPr lang="en-US" dirty="0"/>
              <a:t>Image/media area</a:t>
            </a:r>
          </a:p>
        </p:txBody>
      </p:sp>
      <p:sp>
        <p:nvSpPr>
          <p:cNvPr id="2" name="TextBox 1">
            <a:extLst>
              <a:ext uri="{FF2B5EF4-FFF2-40B4-BE49-F238E27FC236}">
                <a16:creationId xmlns:a16="http://schemas.microsoft.com/office/drawing/2014/main" id="{1F8721BE-B5AF-8FA3-6128-9828D1543D6B}"/>
              </a:ext>
            </a:extLst>
          </p:cNvPr>
          <p:cNvSpPr txBox="1"/>
          <p:nvPr userDrawn="1"/>
        </p:nvSpPr>
        <p:spPr>
          <a:xfrm>
            <a:off x="407368" y="6453336"/>
            <a:ext cx="358208" cy="261610"/>
          </a:xfrm>
          <a:prstGeom prst="rect">
            <a:avLst/>
          </a:prstGeom>
          <a:noFill/>
        </p:spPr>
        <p:txBody>
          <a:bodyPr wrap="square" rtlCol="0">
            <a:spAutoFit/>
          </a:bodyPr>
          <a:lstStyle/>
          <a:p>
            <a:pPr algn="l"/>
            <a:fld id="{EEC8A793-921E-4967-8008-3760F36DA7B8}" type="slidenum">
              <a:rPr lang="en-GB" sz="1050" smtClean="0">
                <a:solidFill>
                  <a:schemeClr val="bg1"/>
                </a:solidFill>
                <a:latin typeface="Arial" panose="020B0604020202020204" pitchFamily="34" charset="0"/>
                <a:cs typeface="Arial" panose="020B0604020202020204" pitchFamily="34" charset="0"/>
              </a:rPr>
              <a:pPr algn="l"/>
              <a:t>‹#›</a:t>
            </a:fld>
            <a:endParaRPr lang="en-GB" sz="105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0603422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Title with copyright">
    <p:spTree>
      <p:nvGrpSpPr>
        <p:cNvPr id="1" name=""/>
        <p:cNvGrpSpPr/>
        <p:nvPr/>
      </p:nvGrpSpPr>
      <p:grpSpPr>
        <a:xfrm>
          <a:off x="0" y="0"/>
          <a:ext cx="0" cy="0"/>
          <a:chOff x="0" y="0"/>
          <a:chExt cx="0" cy="0"/>
        </a:xfrm>
      </p:grpSpPr>
      <p:sp>
        <p:nvSpPr>
          <p:cNvPr id="7" name="Rectangle 6"/>
          <p:cNvSpPr/>
          <p:nvPr userDrawn="1"/>
        </p:nvSpPr>
        <p:spPr>
          <a:xfrm>
            <a:off x="0" y="6309320"/>
            <a:ext cx="12192000" cy="548680"/>
          </a:xfrm>
          <a:prstGeom prst="rect">
            <a:avLst/>
          </a:prstGeom>
          <a:solidFill>
            <a:srgbClr val="0C40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userDrawn="1"/>
        </p:nvSpPr>
        <p:spPr>
          <a:xfrm>
            <a:off x="8904312" y="6414383"/>
            <a:ext cx="2880320" cy="338554"/>
          </a:xfrm>
          <a:prstGeom prst="rect">
            <a:avLst/>
          </a:prstGeom>
          <a:noFill/>
        </p:spPr>
        <p:txBody>
          <a:bodyPr wrap="square" rtlCol="0">
            <a:spAutoFit/>
          </a:bodyPr>
          <a:lstStyle/>
          <a:p>
            <a:pPr algn="r"/>
            <a:r>
              <a:rPr lang="en-US" sz="1600" dirty="0">
                <a:solidFill>
                  <a:schemeClr val="bg1"/>
                </a:solidFill>
                <a:latin typeface="Arial" charset="0"/>
                <a:ea typeface="Arial" charset="0"/>
                <a:cs typeface="Arial" charset="0"/>
              </a:rPr>
              <a:t>© </a:t>
            </a:r>
            <a:r>
              <a:rPr lang="en-US" sz="1600" dirty="0" err="1">
                <a:solidFill>
                  <a:schemeClr val="bg1"/>
                </a:solidFill>
                <a:latin typeface="Arial" charset="0"/>
                <a:ea typeface="Arial" charset="0"/>
                <a:cs typeface="Arial" charset="0"/>
              </a:rPr>
              <a:t>Cranfield</a:t>
            </a:r>
            <a:r>
              <a:rPr lang="en-US" sz="1600" dirty="0">
                <a:solidFill>
                  <a:schemeClr val="bg1"/>
                </a:solidFill>
                <a:latin typeface="Arial" charset="0"/>
                <a:ea typeface="Arial" charset="0"/>
                <a:cs typeface="Arial" charset="0"/>
              </a:rPr>
              <a:t> University</a:t>
            </a:r>
          </a:p>
        </p:txBody>
      </p:sp>
      <p:sp>
        <p:nvSpPr>
          <p:cNvPr id="2" name="Title 1">
            <a:extLst>
              <a:ext uri="{FF2B5EF4-FFF2-40B4-BE49-F238E27FC236}">
                <a16:creationId xmlns:a16="http://schemas.microsoft.com/office/drawing/2014/main" id="{4A660D99-66D7-114C-A29F-E06482059E7F}"/>
              </a:ext>
            </a:extLst>
          </p:cNvPr>
          <p:cNvSpPr>
            <a:spLocks noGrp="1"/>
          </p:cNvSpPr>
          <p:nvPr>
            <p:ph type="title" hasCustomPrompt="1"/>
          </p:nvPr>
        </p:nvSpPr>
        <p:spPr/>
        <p:txBody>
          <a:bodyPr/>
          <a:lstStyle/>
          <a:p>
            <a:pPr lvl="0"/>
            <a:r>
              <a:rPr lang="en-US" dirty="0"/>
              <a:t>Slide Title, Arial Bold 28pt</a:t>
            </a:r>
            <a:endParaRPr lang="en-GB" dirty="0"/>
          </a:p>
        </p:txBody>
      </p:sp>
      <p:sp>
        <p:nvSpPr>
          <p:cNvPr id="3" name="TextBox 2">
            <a:extLst>
              <a:ext uri="{FF2B5EF4-FFF2-40B4-BE49-F238E27FC236}">
                <a16:creationId xmlns:a16="http://schemas.microsoft.com/office/drawing/2014/main" id="{E7A125B9-90D2-8B32-7E98-602A90613416}"/>
              </a:ext>
            </a:extLst>
          </p:cNvPr>
          <p:cNvSpPr txBox="1"/>
          <p:nvPr userDrawn="1"/>
        </p:nvSpPr>
        <p:spPr>
          <a:xfrm>
            <a:off x="407368" y="6453336"/>
            <a:ext cx="358208" cy="261610"/>
          </a:xfrm>
          <a:prstGeom prst="rect">
            <a:avLst/>
          </a:prstGeom>
          <a:noFill/>
        </p:spPr>
        <p:txBody>
          <a:bodyPr wrap="square" rtlCol="0">
            <a:spAutoFit/>
          </a:bodyPr>
          <a:lstStyle/>
          <a:p>
            <a:pPr algn="l"/>
            <a:fld id="{EEC8A793-921E-4967-8008-3760F36DA7B8}" type="slidenum">
              <a:rPr lang="en-GB" sz="1050" smtClean="0">
                <a:solidFill>
                  <a:schemeClr val="bg1"/>
                </a:solidFill>
                <a:latin typeface="Arial" panose="020B0604020202020204" pitchFamily="34" charset="0"/>
                <a:cs typeface="Arial" panose="020B0604020202020204" pitchFamily="34" charset="0"/>
              </a:rPr>
              <a:pPr algn="l"/>
              <a:t>‹#›</a:t>
            </a:fld>
            <a:endParaRPr lang="en-GB" sz="105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640587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ubtitle, Body copy, Image">
    <p:spTree>
      <p:nvGrpSpPr>
        <p:cNvPr id="1" name=""/>
        <p:cNvGrpSpPr/>
        <p:nvPr/>
      </p:nvGrpSpPr>
      <p:grpSpPr>
        <a:xfrm>
          <a:off x="0" y="0"/>
          <a:ext cx="0" cy="0"/>
          <a:chOff x="0" y="0"/>
          <a:chExt cx="0" cy="0"/>
        </a:xfrm>
      </p:grpSpPr>
      <p:sp>
        <p:nvSpPr>
          <p:cNvPr id="9" name="Text Placeholder 8"/>
          <p:cNvSpPr>
            <a:spLocks noGrp="1"/>
          </p:cNvSpPr>
          <p:nvPr>
            <p:ph type="body" sz="quarter" idx="11" hasCustomPrompt="1"/>
          </p:nvPr>
        </p:nvSpPr>
        <p:spPr>
          <a:xfrm>
            <a:off x="407368" y="1412776"/>
            <a:ext cx="6696744" cy="792088"/>
          </a:xfrm>
          <a:prstGeom prst="rect">
            <a:avLst/>
          </a:prstGeom>
        </p:spPr>
        <p:txBody>
          <a:bodyPr anchor="ctr" anchorCtr="0">
            <a:normAutofit/>
          </a:bodyPr>
          <a:lstStyle>
            <a:lvl1pPr marL="0" indent="0">
              <a:buNone/>
              <a:defRPr sz="2200" b="1">
                <a:solidFill>
                  <a:srgbClr val="633E88"/>
                </a:solidFill>
                <a:latin typeface="Arial" charset="0"/>
                <a:ea typeface="Arial" charset="0"/>
                <a:cs typeface="Arial" charset="0"/>
              </a:defRPr>
            </a:lvl1pPr>
          </a:lstStyle>
          <a:p>
            <a:pPr lvl="0"/>
            <a:r>
              <a:rPr lang="en-GB" dirty="0"/>
              <a:t>Sub-header, Arial Bold 22pt</a:t>
            </a:r>
            <a:endParaRPr lang="en-US" dirty="0"/>
          </a:p>
        </p:txBody>
      </p:sp>
      <p:sp>
        <p:nvSpPr>
          <p:cNvPr id="10" name="Text Placeholder 8"/>
          <p:cNvSpPr>
            <a:spLocks noGrp="1"/>
          </p:cNvSpPr>
          <p:nvPr>
            <p:ph type="body" sz="quarter" idx="14" hasCustomPrompt="1"/>
          </p:nvPr>
        </p:nvSpPr>
        <p:spPr>
          <a:xfrm>
            <a:off x="407368" y="2348881"/>
            <a:ext cx="6696744" cy="3960440"/>
          </a:xfrm>
          <a:prstGeom prst="rect">
            <a:avLst/>
          </a:prstGeom>
        </p:spPr>
        <p:txBody>
          <a:bodyPr anchor="t" anchorCtr="0">
            <a:normAutofit/>
          </a:bodyPr>
          <a:lstStyle>
            <a:lvl1pPr marL="342900" indent="-342900">
              <a:lnSpc>
                <a:spcPct val="100000"/>
              </a:lnSpc>
              <a:buFont typeface="Arial" panose="020B0604020202020204" pitchFamily="34" charset="0"/>
              <a:buChar char="•"/>
              <a:defRPr sz="2000" b="0">
                <a:solidFill>
                  <a:schemeClr val="tx1"/>
                </a:solidFill>
                <a:latin typeface="Arial" charset="0"/>
                <a:ea typeface="Arial" charset="0"/>
                <a:cs typeface="Arial" charset="0"/>
              </a:defRPr>
            </a:lvl1pPr>
            <a:lvl2pPr>
              <a:lnSpc>
                <a:spcPct val="100000"/>
              </a:lnSpc>
              <a:defRPr sz="2000" b="0" i="0">
                <a:latin typeface="Arial" charset="0"/>
                <a:ea typeface="Arial" charset="0"/>
                <a:cs typeface="Arial" charset="0"/>
              </a:defRPr>
            </a:lvl2pPr>
            <a:lvl3pPr>
              <a:lnSpc>
                <a:spcPct val="100000"/>
              </a:lnSpc>
              <a:defRPr sz="2000" b="0" i="0">
                <a:latin typeface="Arial" charset="0"/>
                <a:ea typeface="Arial" charset="0"/>
                <a:cs typeface="Arial" charset="0"/>
              </a:defRPr>
            </a:lvl3pPr>
            <a:lvl4pPr>
              <a:lnSpc>
                <a:spcPct val="100000"/>
              </a:lnSpc>
              <a:defRPr sz="2000" b="0" i="0">
                <a:latin typeface="Arial" charset="0"/>
                <a:ea typeface="Arial" charset="0"/>
                <a:cs typeface="Arial" charset="0"/>
              </a:defRPr>
            </a:lvl4pPr>
            <a:lvl5pPr>
              <a:lnSpc>
                <a:spcPct val="100000"/>
              </a:lnSpc>
              <a:defRPr sz="2000" b="0" i="0">
                <a:latin typeface="Arial" charset="0"/>
                <a:ea typeface="Arial" charset="0"/>
                <a:cs typeface="Arial" charset="0"/>
              </a:defRPr>
            </a:lvl5pPr>
          </a:lstStyle>
          <a:p>
            <a:pPr lvl="0"/>
            <a:r>
              <a:rPr lang="en-US" dirty="0"/>
              <a:t>Body copy, Arial 20pt minimum</a:t>
            </a:r>
          </a:p>
          <a:p>
            <a:pPr lvl="0"/>
            <a:r>
              <a:rPr lang="en-US" dirty="0"/>
              <a:t>Bullet points should always be round</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Content Placeholder 2"/>
          <p:cNvSpPr>
            <a:spLocks noGrp="1"/>
          </p:cNvSpPr>
          <p:nvPr>
            <p:ph sz="quarter" idx="17" hasCustomPrompt="1"/>
          </p:nvPr>
        </p:nvSpPr>
        <p:spPr>
          <a:xfrm>
            <a:off x="7248525" y="1412776"/>
            <a:ext cx="4535488" cy="4895949"/>
          </a:xfrm>
          <a:prstGeom prst="rect">
            <a:avLst/>
          </a:prstGeom>
        </p:spPr>
        <p:txBody>
          <a:bodyPr/>
          <a:lstStyle>
            <a:lvl1pPr>
              <a:defRPr b="0" i="0">
                <a:latin typeface="Arial" charset="0"/>
                <a:ea typeface="Arial" charset="0"/>
                <a:cs typeface="Arial" charset="0"/>
              </a:defRPr>
            </a:lvl1pPr>
            <a:lvl2pPr>
              <a:defRPr b="0" i="0">
                <a:latin typeface="Arial" charset="0"/>
                <a:ea typeface="Arial" charset="0"/>
                <a:cs typeface="Arial" charset="0"/>
              </a:defRPr>
            </a:lvl2pPr>
            <a:lvl3pPr>
              <a:defRPr b="0" i="0">
                <a:latin typeface="Arial" charset="0"/>
                <a:ea typeface="Arial" charset="0"/>
                <a:cs typeface="Arial" charset="0"/>
              </a:defRPr>
            </a:lvl3pPr>
            <a:lvl4pPr>
              <a:defRPr b="0" i="0">
                <a:latin typeface="Arial" charset="0"/>
                <a:ea typeface="Arial" charset="0"/>
                <a:cs typeface="Arial" charset="0"/>
              </a:defRPr>
            </a:lvl4pPr>
            <a:lvl5pPr>
              <a:defRPr b="0" i="0">
                <a:latin typeface="Arial" charset="0"/>
                <a:ea typeface="Arial" charset="0"/>
                <a:cs typeface="Arial" charset="0"/>
              </a:defRPr>
            </a:lvl5pPr>
          </a:lstStyle>
          <a:p>
            <a:pPr lvl="0"/>
            <a:r>
              <a:rPr lang="en-US" dirty="0"/>
              <a:t>Image/media area</a:t>
            </a:r>
          </a:p>
        </p:txBody>
      </p:sp>
      <p:sp>
        <p:nvSpPr>
          <p:cNvPr id="3" name="Title 2">
            <a:extLst>
              <a:ext uri="{FF2B5EF4-FFF2-40B4-BE49-F238E27FC236}">
                <a16:creationId xmlns:a16="http://schemas.microsoft.com/office/drawing/2014/main" id="{B3C4390B-5CB0-B847-B954-826FF2D688B5}"/>
              </a:ext>
            </a:extLst>
          </p:cNvPr>
          <p:cNvSpPr>
            <a:spLocks noGrp="1"/>
          </p:cNvSpPr>
          <p:nvPr>
            <p:ph type="title" hasCustomPrompt="1"/>
          </p:nvPr>
        </p:nvSpPr>
        <p:spPr/>
        <p:txBody>
          <a:bodyPr/>
          <a:lstStyle/>
          <a:p>
            <a:pPr lvl="0"/>
            <a:r>
              <a:rPr lang="en-US" dirty="0"/>
              <a:t>Slide Title, Arial Bold 28pt</a:t>
            </a:r>
            <a:endParaRPr lang="en-GB" dirty="0"/>
          </a:p>
        </p:txBody>
      </p:sp>
      <p:sp>
        <p:nvSpPr>
          <p:cNvPr id="2" name="TextBox 1">
            <a:extLst>
              <a:ext uri="{FF2B5EF4-FFF2-40B4-BE49-F238E27FC236}">
                <a16:creationId xmlns:a16="http://schemas.microsoft.com/office/drawing/2014/main" id="{5F271C01-F401-501B-65D4-2DA19FFB8ECC}"/>
              </a:ext>
            </a:extLst>
          </p:cNvPr>
          <p:cNvSpPr txBox="1"/>
          <p:nvPr userDrawn="1"/>
        </p:nvSpPr>
        <p:spPr>
          <a:xfrm>
            <a:off x="11424592" y="6398995"/>
            <a:ext cx="358208" cy="261610"/>
          </a:xfrm>
          <a:prstGeom prst="rect">
            <a:avLst/>
          </a:prstGeom>
          <a:noFill/>
        </p:spPr>
        <p:txBody>
          <a:bodyPr wrap="square" rtlCol="0">
            <a:spAutoFit/>
          </a:bodyPr>
          <a:lstStyle/>
          <a:p>
            <a:pPr algn="r"/>
            <a:fld id="{EEC8A793-921E-4967-8008-3760F36DA7B8}" type="slidenum">
              <a:rPr lang="en-GB" sz="1050" smtClean="0">
                <a:latin typeface="Arial" panose="020B0604020202020204" pitchFamily="34" charset="0"/>
                <a:cs typeface="Arial" panose="020B0604020202020204" pitchFamily="34" charset="0"/>
              </a:rPr>
              <a:t>‹#›</a:t>
            </a:fld>
            <a:endParaRPr lang="en-GB" sz="105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9122627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Totally 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26374119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FInal Slide">
    <p:spTree>
      <p:nvGrpSpPr>
        <p:cNvPr id="1" name=""/>
        <p:cNvGrpSpPr/>
        <p:nvPr/>
      </p:nvGrpSpPr>
      <p:grpSpPr>
        <a:xfrm>
          <a:off x="0" y="0"/>
          <a:ext cx="0" cy="0"/>
          <a:chOff x="0" y="0"/>
          <a:chExt cx="0" cy="0"/>
        </a:xfrm>
      </p:grpSpPr>
      <p:sp>
        <p:nvSpPr>
          <p:cNvPr id="7" name="Rectangle 6"/>
          <p:cNvSpPr/>
          <p:nvPr userDrawn="1"/>
        </p:nvSpPr>
        <p:spPr>
          <a:xfrm>
            <a:off x="0" y="6309320"/>
            <a:ext cx="12192000" cy="548680"/>
          </a:xfrm>
          <a:prstGeom prst="rect">
            <a:avLst/>
          </a:prstGeom>
          <a:solidFill>
            <a:srgbClr val="0C40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userDrawn="1"/>
        </p:nvSpPr>
        <p:spPr>
          <a:xfrm>
            <a:off x="8904312" y="6414383"/>
            <a:ext cx="2880320" cy="338554"/>
          </a:xfrm>
          <a:prstGeom prst="rect">
            <a:avLst/>
          </a:prstGeom>
          <a:noFill/>
        </p:spPr>
        <p:txBody>
          <a:bodyPr wrap="square" rtlCol="0">
            <a:spAutoFit/>
          </a:bodyPr>
          <a:lstStyle/>
          <a:p>
            <a:pPr algn="r"/>
            <a:r>
              <a:rPr lang="en-US" sz="1600" dirty="0">
                <a:solidFill>
                  <a:schemeClr val="bg1"/>
                </a:solidFill>
                <a:latin typeface="Arial" charset="0"/>
                <a:ea typeface="Arial" charset="0"/>
                <a:cs typeface="Arial" charset="0"/>
              </a:rPr>
              <a:t>© </a:t>
            </a:r>
            <a:r>
              <a:rPr lang="en-US" sz="1600" dirty="0" err="1">
                <a:solidFill>
                  <a:schemeClr val="bg1"/>
                </a:solidFill>
                <a:latin typeface="Arial" charset="0"/>
                <a:ea typeface="Arial" charset="0"/>
                <a:cs typeface="Arial" charset="0"/>
              </a:rPr>
              <a:t>Cranfield</a:t>
            </a:r>
            <a:r>
              <a:rPr lang="en-US" sz="1600" dirty="0">
                <a:solidFill>
                  <a:schemeClr val="bg1"/>
                </a:solidFill>
                <a:latin typeface="Arial" charset="0"/>
                <a:ea typeface="Arial" charset="0"/>
                <a:cs typeface="Arial" charset="0"/>
              </a:rPr>
              <a:t> University</a:t>
            </a:r>
          </a:p>
        </p:txBody>
      </p:sp>
      <p:pic>
        <p:nvPicPr>
          <p:cNvPr id="16" name="Picture 15">
            <a:extLst>
              <a:ext uri="{FF2B5EF4-FFF2-40B4-BE49-F238E27FC236}">
                <a16:creationId xmlns:a16="http://schemas.microsoft.com/office/drawing/2014/main" id="{653B61F4-A235-AB45-A92A-8F6BC4ABC87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6000" y="1028112"/>
            <a:ext cx="3409000" cy="3409000"/>
          </a:xfrm>
          <a:prstGeom prst="rect">
            <a:avLst/>
          </a:prstGeom>
        </p:spPr>
      </p:pic>
      <p:sp>
        <p:nvSpPr>
          <p:cNvPr id="17" name="TextBox 16">
            <a:extLst>
              <a:ext uri="{FF2B5EF4-FFF2-40B4-BE49-F238E27FC236}">
                <a16:creationId xmlns:a16="http://schemas.microsoft.com/office/drawing/2014/main" id="{FA598270-3914-A941-88C7-77FE22ADFA91}"/>
              </a:ext>
            </a:extLst>
          </p:cNvPr>
          <p:cNvSpPr txBox="1"/>
          <p:nvPr userDrawn="1"/>
        </p:nvSpPr>
        <p:spPr>
          <a:xfrm>
            <a:off x="4871864" y="2924944"/>
            <a:ext cx="6336705"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b="1" dirty="0">
                <a:solidFill>
                  <a:srgbClr val="633E88"/>
                </a:solidFill>
                <a:latin typeface="Arial" charset="0"/>
                <a:ea typeface="Arial" charset="0"/>
                <a:cs typeface="Arial" charset="0"/>
              </a:rPr>
              <a:t>T: +44 (0)1234 750111</a:t>
            </a:r>
            <a:endParaRPr lang="en-US" sz="2800" b="1" dirty="0">
              <a:solidFill>
                <a:srgbClr val="633E88"/>
              </a:solidFill>
              <a:latin typeface="Arial" charset="0"/>
              <a:ea typeface="Arial" charset="0"/>
              <a:cs typeface="Arial" charset="0"/>
            </a:endParaRPr>
          </a:p>
        </p:txBody>
      </p:sp>
      <p:grpSp>
        <p:nvGrpSpPr>
          <p:cNvPr id="18" name="Group 17">
            <a:extLst>
              <a:ext uri="{FF2B5EF4-FFF2-40B4-BE49-F238E27FC236}">
                <a16:creationId xmlns:a16="http://schemas.microsoft.com/office/drawing/2014/main" id="{8AA75AB7-E9E0-D143-BA94-0ACBC489891C}"/>
              </a:ext>
            </a:extLst>
          </p:cNvPr>
          <p:cNvGrpSpPr/>
          <p:nvPr userDrawn="1"/>
        </p:nvGrpSpPr>
        <p:grpSpPr>
          <a:xfrm>
            <a:off x="4727848" y="4221088"/>
            <a:ext cx="3309496" cy="1836446"/>
            <a:chOff x="4727848" y="4487818"/>
            <a:chExt cx="3309496" cy="1836446"/>
          </a:xfrm>
        </p:grpSpPr>
        <p:pic>
          <p:nvPicPr>
            <p:cNvPr id="19" name="Picture 18">
              <a:extLst>
                <a:ext uri="{FF2B5EF4-FFF2-40B4-BE49-F238E27FC236}">
                  <a16:creationId xmlns:a16="http://schemas.microsoft.com/office/drawing/2014/main" id="{B717823D-2822-B64F-AB4B-0924282620C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27848" y="4487818"/>
              <a:ext cx="3309496" cy="1836446"/>
            </a:xfrm>
            <a:prstGeom prst="rect">
              <a:avLst/>
            </a:prstGeom>
          </p:spPr>
        </p:pic>
        <p:sp>
          <p:nvSpPr>
            <p:cNvPr id="20" name="Rectangle 19">
              <a:extLst>
                <a:ext uri="{FF2B5EF4-FFF2-40B4-BE49-F238E27FC236}">
                  <a16:creationId xmlns:a16="http://schemas.microsoft.com/office/drawing/2014/main" id="{33909CE4-023F-A547-9DA4-B956C0AF6B77}"/>
                </a:ext>
              </a:extLst>
            </p:cNvPr>
            <p:cNvSpPr/>
            <p:nvPr userDrawn="1"/>
          </p:nvSpPr>
          <p:spPr>
            <a:xfrm>
              <a:off x="4871864" y="5229200"/>
              <a:ext cx="504056"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descr="Icon&#10;&#10;Description automatically generated">
              <a:extLst>
                <a:ext uri="{FF2B5EF4-FFF2-40B4-BE49-F238E27FC236}">
                  <a16:creationId xmlns:a16="http://schemas.microsoft.com/office/drawing/2014/main" id="{0816E0B6-BAA0-6946-A580-B7A03EDFB11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943872" y="5218549"/>
              <a:ext cx="360040" cy="360040"/>
            </a:xfrm>
            <a:prstGeom prst="rect">
              <a:avLst/>
            </a:prstGeom>
          </p:spPr>
        </p:pic>
      </p:grpSp>
      <p:sp>
        <p:nvSpPr>
          <p:cNvPr id="2" name="Title 1">
            <a:extLst>
              <a:ext uri="{FF2B5EF4-FFF2-40B4-BE49-F238E27FC236}">
                <a16:creationId xmlns:a16="http://schemas.microsoft.com/office/drawing/2014/main" id="{34725B02-4237-AD4C-84E5-6226325C23EC}"/>
              </a:ext>
            </a:extLst>
          </p:cNvPr>
          <p:cNvSpPr>
            <a:spLocks noGrp="1"/>
          </p:cNvSpPr>
          <p:nvPr>
            <p:ph type="title" hasCustomPrompt="1"/>
          </p:nvPr>
        </p:nvSpPr>
        <p:spPr>
          <a:xfrm>
            <a:off x="4871864" y="1943386"/>
            <a:ext cx="6600056" cy="909550"/>
          </a:xfrm>
        </p:spPr>
        <p:txBody>
          <a:bodyPr/>
          <a:lstStyle>
            <a:lvl1pPr>
              <a:defRPr>
                <a:solidFill>
                  <a:srgbClr val="0C406D"/>
                </a:solidFill>
              </a:defRPr>
            </a:lvl1pPr>
          </a:lstStyle>
          <a:p>
            <a:r>
              <a:rPr lang="en-GB" sz="2800" b="1" dirty="0" err="1">
                <a:solidFill>
                  <a:srgbClr val="0C406D"/>
                </a:solidFill>
                <a:latin typeface="Arial" charset="0"/>
                <a:ea typeface="Arial" charset="0"/>
                <a:cs typeface="Arial" charset="0"/>
              </a:rPr>
              <a:t>www.cranfield.ac.uk</a:t>
            </a:r>
            <a:r>
              <a:rPr lang="en-GB" sz="2800" b="1" dirty="0">
                <a:solidFill>
                  <a:srgbClr val="0C406D"/>
                </a:solidFill>
                <a:latin typeface="Arial" charset="0"/>
                <a:ea typeface="Arial" charset="0"/>
                <a:cs typeface="Arial" charset="0"/>
              </a:rPr>
              <a:t>/your-specific-</a:t>
            </a:r>
            <a:r>
              <a:rPr lang="en-GB" sz="2800" b="1" dirty="0" err="1">
                <a:solidFill>
                  <a:srgbClr val="0C406D"/>
                </a:solidFill>
                <a:latin typeface="Arial" charset="0"/>
                <a:ea typeface="Arial" charset="0"/>
                <a:cs typeface="Arial" charset="0"/>
              </a:rPr>
              <a:t>url</a:t>
            </a:r>
            <a:endParaRPr lang="en-GB" dirty="0"/>
          </a:p>
        </p:txBody>
      </p:sp>
    </p:spTree>
    <p:extLst>
      <p:ext uri="{BB962C8B-B14F-4D97-AF65-F5344CB8AC3E}">
        <p14:creationId xmlns:p14="http://schemas.microsoft.com/office/powerpoint/2010/main" val="149703176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lue chapter slide">
    <p:bg>
      <p:bgPr>
        <a:solidFill>
          <a:srgbClr val="27376F"/>
        </a:solid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95" y="-27384"/>
            <a:ext cx="12223573" cy="6875887"/>
          </a:xfrm>
          <a:prstGeom prst="rect">
            <a:avLst/>
          </a:prstGeom>
        </p:spPr>
      </p:pic>
      <p:sp>
        <p:nvSpPr>
          <p:cNvPr id="7" name="Text Placeholder 17"/>
          <p:cNvSpPr txBox="1">
            <a:spLocks/>
          </p:cNvSpPr>
          <p:nvPr userDrawn="1"/>
        </p:nvSpPr>
        <p:spPr>
          <a:xfrm>
            <a:off x="800101" y="6057886"/>
            <a:ext cx="3557588" cy="504056"/>
          </a:xfrm>
          <a:prstGeom prst="rect">
            <a:avLst/>
          </a:prstGeom>
        </p:spPr>
        <p:txBody>
          <a:bodyPr anchor="ctr"/>
          <a:lstStyle>
            <a:lvl1pPr marL="0" indent="0" algn="l" defTabSz="914400" rtl="0" eaLnBrk="1" latinLnBrk="0" hangingPunct="1">
              <a:spcBef>
                <a:spcPct val="20000"/>
              </a:spcBef>
              <a:buClr>
                <a:srgbClr val="00B0F0"/>
              </a:buClr>
              <a:buFont typeface="Arial" panose="020B0604020202020204" pitchFamily="34" charset="0"/>
              <a:buNone/>
              <a:defRPr sz="2200" b="1" kern="1200" baseline="0">
                <a:solidFill>
                  <a:srgbClr val="091932"/>
                </a:solidFill>
                <a:latin typeface="Arial" panose="020B0604020202020204" pitchFamily="34" charset="0"/>
                <a:ea typeface="+mn-ea"/>
                <a:cs typeface="Arial" panose="020B0604020202020204" pitchFamily="34" charset="0"/>
              </a:defRPr>
            </a:lvl1pPr>
            <a:lvl2pPr marL="800100" indent="-342900" algn="l" defTabSz="914400" rtl="0" eaLnBrk="1" latinLnBrk="0" hangingPunct="1">
              <a:spcBef>
                <a:spcPct val="20000"/>
              </a:spcBef>
              <a:buClr>
                <a:srgbClr val="00B0F0"/>
              </a:buClr>
              <a:buFont typeface="Arial" charset="0"/>
              <a:buChar char="•"/>
              <a:defRPr sz="2000" kern="1200">
                <a:solidFill>
                  <a:srgbClr val="666666"/>
                </a:solidFill>
                <a:latin typeface="Arial" panose="020B0604020202020204" pitchFamily="34" charset="0"/>
                <a:ea typeface="+mn-ea"/>
                <a:cs typeface="Arial" panose="020B0604020202020204" pitchFamily="34" charset="0"/>
              </a:defRPr>
            </a:lvl2pPr>
            <a:lvl3pPr marL="1257300" indent="-342900" algn="l" defTabSz="914400" rtl="0" eaLnBrk="1" latinLnBrk="0" hangingPunct="1">
              <a:spcBef>
                <a:spcPct val="20000"/>
              </a:spcBef>
              <a:buClr>
                <a:srgbClr val="00B0F0"/>
              </a:buClr>
              <a:buFont typeface="Courier New" charset="0"/>
              <a:buChar char="o"/>
              <a:defRPr sz="2000" kern="1200">
                <a:solidFill>
                  <a:srgbClr val="666666"/>
                </a:solidFill>
                <a:latin typeface="Arial" panose="020B0604020202020204" pitchFamily="34" charset="0"/>
                <a:ea typeface="+mn-ea"/>
                <a:cs typeface="Arial" panose="020B0604020202020204" pitchFamily="34" charset="0"/>
              </a:defRPr>
            </a:lvl3pPr>
            <a:lvl4pPr marL="1714500" indent="-342900" algn="l" defTabSz="914400" rtl="0" eaLnBrk="1" latinLnBrk="0" hangingPunct="1">
              <a:spcBef>
                <a:spcPct val="20000"/>
              </a:spcBef>
              <a:buClr>
                <a:srgbClr val="00B0F0"/>
              </a:buClr>
              <a:buFont typeface="Wingdings" charset="2"/>
              <a:buChar char="§"/>
              <a:defRPr sz="2000" kern="1200">
                <a:solidFill>
                  <a:srgbClr val="666666"/>
                </a:solidFill>
                <a:latin typeface="Arial" panose="020B0604020202020204" pitchFamily="34" charset="0"/>
                <a:ea typeface="+mn-ea"/>
                <a:cs typeface="Arial" panose="020B0604020202020204" pitchFamily="34" charset="0"/>
              </a:defRPr>
            </a:lvl4pPr>
            <a:lvl5pPr marL="2171700" indent="-342900" algn="l" defTabSz="914400" rtl="0" eaLnBrk="1" latinLnBrk="0" hangingPunct="1">
              <a:spcBef>
                <a:spcPct val="20000"/>
              </a:spcBef>
              <a:buClr>
                <a:srgbClr val="00B0F0"/>
              </a:buClr>
              <a:buFont typeface=".HelveticaNeueDeskInterface-Regular" charset="0"/>
              <a:buChar char="-"/>
              <a:defRPr sz="2000" kern="1200">
                <a:solidFill>
                  <a:srgbClr val="66666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1800" b="0" dirty="0" err="1">
                <a:solidFill>
                  <a:prstClr val="white"/>
                </a:solidFill>
                <a:latin typeface="Arial" charset="0"/>
                <a:ea typeface="Arial" charset="0"/>
                <a:cs typeface="Arial" charset="0"/>
              </a:rPr>
              <a:t>www.cranfield.ac.uk</a:t>
            </a:r>
            <a:endParaRPr lang="en-GB" sz="1800" b="0" dirty="0">
              <a:solidFill>
                <a:prstClr val="white"/>
              </a:solidFill>
              <a:latin typeface="Arial" charset="0"/>
              <a:ea typeface="Arial" charset="0"/>
              <a:cs typeface="Arial" charset="0"/>
            </a:endParaRPr>
          </a:p>
        </p:txBody>
      </p:sp>
      <p:sp>
        <p:nvSpPr>
          <p:cNvPr id="10" name="Text Placeholder 8"/>
          <p:cNvSpPr>
            <a:spLocks noGrp="1"/>
          </p:cNvSpPr>
          <p:nvPr>
            <p:ph type="body" sz="quarter" idx="11" hasCustomPrompt="1"/>
          </p:nvPr>
        </p:nvSpPr>
        <p:spPr>
          <a:xfrm>
            <a:off x="5087889" y="4437112"/>
            <a:ext cx="6480000" cy="648072"/>
          </a:xfrm>
          <a:prstGeom prst="rect">
            <a:avLst/>
          </a:prstGeom>
        </p:spPr>
        <p:txBody>
          <a:bodyPr anchor="ctr"/>
          <a:lstStyle>
            <a:lvl1pPr marL="0" indent="0">
              <a:buNone/>
              <a:defRPr sz="2200" b="1">
                <a:solidFill>
                  <a:schemeClr val="bg1"/>
                </a:solidFill>
                <a:latin typeface="Arial" charset="0"/>
                <a:ea typeface="Arial" charset="0"/>
                <a:cs typeface="Arial" charset="0"/>
              </a:defRPr>
            </a:lvl1pPr>
          </a:lstStyle>
          <a:p>
            <a:pPr lvl="0"/>
            <a:r>
              <a:rPr lang="en-GB" dirty="0"/>
              <a:t>Presenter’s Name and Title,</a:t>
            </a:r>
            <a:br>
              <a:rPr lang="en-GB" dirty="0"/>
            </a:br>
            <a:r>
              <a:rPr lang="en-GB" dirty="0"/>
              <a:t>Arial Bold 22pt</a:t>
            </a:r>
            <a:endParaRPr lang="en-US" dirty="0"/>
          </a:p>
        </p:txBody>
      </p:sp>
      <p:sp>
        <p:nvSpPr>
          <p:cNvPr id="5" name="Text Placeholder 8"/>
          <p:cNvSpPr>
            <a:spLocks noGrp="1"/>
          </p:cNvSpPr>
          <p:nvPr>
            <p:ph type="body" sz="quarter" idx="12" hasCustomPrompt="1"/>
          </p:nvPr>
        </p:nvSpPr>
        <p:spPr>
          <a:xfrm>
            <a:off x="5087889" y="5239462"/>
            <a:ext cx="6480000" cy="493795"/>
          </a:xfrm>
          <a:prstGeom prst="rect">
            <a:avLst/>
          </a:prstGeom>
        </p:spPr>
        <p:txBody>
          <a:bodyPr anchor="ctr"/>
          <a:lstStyle>
            <a:lvl1pPr marL="0" indent="0">
              <a:buNone/>
              <a:defRPr sz="2000" b="0">
                <a:solidFill>
                  <a:schemeClr val="bg1"/>
                </a:solidFill>
                <a:latin typeface="Arial" charset="0"/>
                <a:ea typeface="Arial" charset="0"/>
                <a:cs typeface="Arial" charset="0"/>
              </a:defRPr>
            </a:lvl1pPr>
          </a:lstStyle>
          <a:p>
            <a:pPr lvl="0"/>
            <a:r>
              <a:rPr lang="en-GB" dirty="0"/>
              <a:t>Date, Arial 20pt</a:t>
            </a:r>
            <a:endParaRPr lang="en-US" dirty="0"/>
          </a:p>
        </p:txBody>
      </p:sp>
      <p:sp>
        <p:nvSpPr>
          <p:cNvPr id="8" name="Title 1">
            <a:extLst>
              <a:ext uri="{FF2B5EF4-FFF2-40B4-BE49-F238E27FC236}">
                <a16:creationId xmlns:a16="http://schemas.microsoft.com/office/drawing/2014/main" id="{9D241F5D-EDA6-D445-84C8-6F53710C7E57}"/>
              </a:ext>
            </a:extLst>
          </p:cNvPr>
          <p:cNvSpPr>
            <a:spLocks noGrp="1"/>
          </p:cNvSpPr>
          <p:nvPr>
            <p:ph type="title" hasCustomPrompt="1"/>
          </p:nvPr>
        </p:nvSpPr>
        <p:spPr>
          <a:xfrm>
            <a:off x="5087888" y="2492896"/>
            <a:ext cx="6480000" cy="1789938"/>
          </a:xfrm>
          <a:prstGeom prst="rect">
            <a:avLst/>
          </a:prstGeom>
        </p:spPr>
        <p:txBody>
          <a:bodyPr/>
          <a:lstStyle>
            <a:lvl1pPr>
              <a:defRPr sz="3600" b="1" i="0">
                <a:solidFill>
                  <a:schemeClr val="bg1"/>
                </a:solidFill>
                <a:latin typeface="Arial" panose="020B0604020202020204" pitchFamily="34" charset="0"/>
                <a:cs typeface="Arial" panose="020B0604020202020204" pitchFamily="34" charset="0"/>
              </a:defRPr>
            </a:lvl1pPr>
          </a:lstStyle>
          <a:p>
            <a:pPr lvl="0"/>
            <a:r>
              <a:rPr lang="en-GB" dirty="0"/>
              <a:t>Presentation or Chapter Title, Arial Bold 36pt</a:t>
            </a:r>
            <a:endParaRPr lang="en-US" dirty="0"/>
          </a:p>
        </p:txBody>
      </p:sp>
    </p:spTree>
    <p:extLst>
      <p:ext uri="{BB962C8B-B14F-4D97-AF65-F5344CB8AC3E}">
        <p14:creationId xmlns:p14="http://schemas.microsoft.com/office/powerpoint/2010/main" val="91672167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Green chapter slide">
    <p:bg>
      <p:bgPr>
        <a:solidFill>
          <a:srgbClr val="5B7813"/>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95" y="-27384"/>
            <a:ext cx="12223573" cy="6875887"/>
          </a:xfrm>
          <a:prstGeom prst="rect">
            <a:avLst/>
          </a:prstGeom>
        </p:spPr>
      </p:pic>
      <p:sp>
        <p:nvSpPr>
          <p:cNvPr id="4" name="Text Placeholder 17"/>
          <p:cNvSpPr txBox="1">
            <a:spLocks/>
          </p:cNvSpPr>
          <p:nvPr userDrawn="1"/>
        </p:nvSpPr>
        <p:spPr>
          <a:xfrm>
            <a:off x="800101" y="6057886"/>
            <a:ext cx="3557588" cy="504056"/>
          </a:xfrm>
          <a:prstGeom prst="rect">
            <a:avLst/>
          </a:prstGeom>
        </p:spPr>
        <p:txBody>
          <a:bodyPr anchor="ctr"/>
          <a:lstStyle>
            <a:lvl1pPr marL="0" indent="0" algn="l" defTabSz="914400" rtl="0" eaLnBrk="1" latinLnBrk="0" hangingPunct="1">
              <a:spcBef>
                <a:spcPct val="20000"/>
              </a:spcBef>
              <a:buClr>
                <a:srgbClr val="00B0F0"/>
              </a:buClr>
              <a:buFont typeface="Arial" panose="020B0604020202020204" pitchFamily="34" charset="0"/>
              <a:buNone/>
              <a:defRPr sz="2200" b="1" kern="1200" baseline="0">
                <a:solidFill>
                  <a:srgbClr val="091932"/>
                </a:solidFill>
                <a:latin typeface="Arial" panose="020B0604020202020204" pitchFamily="34" charset="0"/>
                <a:ea typeface="+mn-ea"/>
                <a:cs typeface="Arial" panose="020B0604020202020204" pitchFamily="34" charset="0"/>
              </a:defRPr>
            </a:lvl1pPr>
            <a:lvl2pPr marL="800100" indent="-342900" algn="l" defTabSz="914400" rtl="0" eaLnBrk="1" latinLnBrk="0" hangingPunct="1">
              <a:spcBef>
                <a:spcPct val="20000"/>
              </a:spcBef>
              <a:buClr>
                <a:srgbClr val="00B0F0"/>
              </a:buClr>
              <a:buFont typeface="Arial" charset="0"/>
              <a:buChar char="•"/>
              <a:defRPr sz="2000" kern="1200">
                <a:solidFill>
                  <a:srgbClr val="666666"/>
                </a:solidFill>
                <a:latin typeface="Arial" panose="020B0604020202020204" pitchFamily="34" charset="0"/>
                <a:ea typeface="+mn-ea"/>
                <a:cs typeface="Arial" panose="020B0604020202020204" pitchFamily="34" charset="0"/>
              </a:defRPr>
            </a:lvl2pPr>
            <a:lvl3pPr marL="1257300" indent="-342900" algn="l" defTabSz="914400" rtl="0" eaLnBrk="1" latinLnBrk="0" hangingPunct="1">
              <a:spcBef>
                <a:spcPct val="20000"/>
              </a:spcBef>
              <a:buClr>
                <a:srgbClr val="00B0F0"/>
              </a:buClr>
              <a:buFont typeface="Courier New" charset="0"/>
              <a:buChar char="o"/>
              <a:defRPr sz="2000" kern="1200">
                <a:solidFill>
                  <a:srgbClr val="666666"/>
                </a:solidFill>
                <a:latin typeface="Arial" panose="020B0604020202020204" pitchFamily="34" charset="0"/>
                <a:ea typeface="+mn-ea"/>
                <a:cs typeface="Arial" panose="020B0604020202020204" pitchFamily="34" charset="0"/>
              </a:defRPr>
            </a:lvl3pPr>
            <a:lvl4pPr marL="1714500" indent="-342900" algn="l" defTabSz="914400" rtl="0" eaLnBrk="1" latinLnBrk="0" hangingPunct="1">
              <a:spcBef>
                <a:spcPct val="20000"/>
              </a:spcBef>
              <a:buClr>
                <a:srgbClr val="00B0F0"/>
              </a:buClr>
              <a:buFont typeface="Wingdings" charset="2"/>
              <a:buChar char="§"/>
              <a:defRPr sz="2000" kern="1200">
                <a:solidFill>
                  <a:srgbClr val="666666"/>
                </a:solidFill>
                <a:latin typeface="Arial" panose="020B0604020202020204" pitchFamily="34" charset="0"/>
                <a:ea typeface="+mn-ea"/>
                <a:cs typeface="Arial" panose="020B0604020202020204" pitchFamily="34" charset="0"/>
              </a:defRPr>
            </a:lvl4pPr>
            <a:lvl5pPr marL="2171700" indent="-342900" algn="l" defTabSz="914400" rtl="0" eaLnBrk="1" latinLnBrk="0" hangingPunct="1">
              <a:spcBef>
                <a:spcPct val="20000"/>
              </a:spcBef>
              <a:buClr>
                <a:srgbClr val="00B0F0"/>
              </a:buClr>
              <a:buFont typeface=".HelveticaNeueDeskInterface-Regular" charset="0"/>
              <a:buChar char="-"/>
              <a:defRPr sz="2000" kern="1200">
                <a:solidFill>
                  <a:srgbClr val="66666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1800" b="0" dirty="0" err="1">
                <a:solidFill>
                  <a:prstClr val="white"/>
                </a:solidFill>
                <a:latin typeface="Arial" charset="0"/>
                <a:ea typeface="Arial" charset="0"/>
                <a:cs typeface="Arial" charset="0"/>
              </a:rPr>
              <a:t>www.cranfield.ac.uk</a:t>
            </a:r>
            <a:endParaRPr lang="en-GB" sz="1800" b="0" dirty="0">
              <a:solidFill>
                <a:prstClr val="white"/>
              </a:solidFill>
              <a:latin typeface="Arial" charset="0"/>
              <a:ea typeface="Arial" charset="0"/>
              <a:cs typeface="Arial" charset="0"/>
            </a:endParaRPr>
          </a:p>
        </p:txBody>
      </p:sp>
      <p:sp>
        <p:nvSpPr>
          <p:cNvPr id="9" name="Text Placeholder 8">
            <a:extLst>
              <a:ext uri="{FF2B5EF4-FFF2-40B4-BE49-F238E27FC236}">
                <a16:creationId xmlns:a16="http://schemas.microsoft.com/office/drawing/2014/main" id="{9A8C46A4-397D-DA42-83BC-57B894AA849E}"/>
              </a:ext>
            </a:extLst>
          </p:cNvPr>
          <p:cNvSpPr>
            <a:spLocks noGrp="1"/>
          </p:cNvSpPr>
          <p:nvPr>
            <p:ph type="body" sz="quarter" idx="11" hasCustomPrompt="1"/>
          </p:nvPr>
        </p:nvSpPr>
        <p:spPr>
          <a:xfrm>
            <a:off x="5087889" y="4437112"/>
            <a:ext cx="6480000" cy="648072"/>
          </a:xfrm>
          <a:prstGeom prst="rect">
            <a:avLst/>
          </a:prstGeom>
        </p:spPr>
        <p:txBody>
          <a:bodyPr anchor="ctr"/>
          <a:lstStyle>
            <a:lvl1pPr marL="0" indent="0">
              <a:buNone/>
              <a:defRPr sz="2200" b="1">
                <a:solidFill>
                  <a:schemeClr val="bg1"/>
                </a:solidFill>
                <a:latin typeface="Arial" charset="0"/>
                <a:ea typeface="Arial" charset="0"/>
                <a:cs typeface="Arial" charset="0"/>
              </a:defRPr>
            </a:lvl1pPr>
          </a:lstStyle>
          <a:p>
            <a:pPr lvl="0"/>
            <a:r>
              <a:rPr lang="en-GB" dirty="0"/>
              <a:t>Presenter’s Name and Title,</a:t>
            </a:r>
            <a:br>
              <a:rPr lang="en-GB" dirty="0"/>
            </a:br>
            <a:r>
              <a:rPr lang="en-GB" dirty="0"/>
              <a:t>Arial Bold 22pt</a:t>
            </a:r>
            <a:endParaRPr lang="en-US" dirty="0"/>
          </a:p>
        </p:txBody>
      </p:sp>
      <p:sp>
        <p:nvSpPr>
          <p:cNvPr id="10" name="Text Placeholder 8">
            <a:extLst>
              <a:ext uri="{FF2B5EF4-FFF2-40B4-BE49-F238E27FC236}">
                <a16:creationId xmlns:a16="http://schemas.microsoft.com/office/drawing/2014/main" id="{D9F58F5E-61DB-F047-BF9B-E07DDA5CA94B}"/>
              </a:ext>
            </a:extLst>
          </p:cNvPr>
          <p:cNvSpPr>
            <a:spLocks noGrp="1"/>
          </p:cNvSpPr>
          <p:nvPr>
            <p:ph type="body" sz="quarter" idx="12" hasCustomPrompt="1"/>
          </p:nvPr>
        </p:nvSpPr>
        <p:spPr>
          <a:xfrm>
            <a:off x="5087889" y="5239462"/>
            <a:ext cx="6480000" cy="493795"/>
          </a:xfrm>
          <a:prstGeom prst="rect">
            <a:avLst/>
          </a:prstGeom>
        </p:spPr>
        <p:txBody>
          <a:bodyPr anchor="ctr"/>
          <a:lstStyle>
            <a:lvl1pPr marL="0" indent="0">
              <a:buNone/>
              <a:defRPr sz="2000" b="0">
                <a:solidFill>
                  <a:schemeClr val="bg1"/>
                </a:solidFill>
                <a:latin typeface="Arial" charset="0"/>
                <a:ea typeface="Arial" charset="0"/>
                <a:cs typeface="Arial" charset="0"/>
              </a:defRPr>
            </a:lvl1pPr>
          </a:lstStyle>
          <a:p>
            <a:pPr lvl="0"/>
            <a:r>
              <a:rPr lang="en-GB" dirty="0"/>
              <a:t>Date, Arial 20pt</a:t>
            </a:r>
            <a:endParaRPr lang="en-US" dirty="0"/>
          </a:p>
        </p:txBody>
      </p:sp>
      <p:sp>
        <p:nvSpPr>
          <p:cNvPr id="11" name="Title 1">
            <a:extLst>
              <a:ext uri="{FF2B5EF4-FFF2-40B4-BE49-F238E27FC236}">
                <a16:creationId xmlns:a16="http://schemas.microsoft.com/office/drawing/2014/main" id="{4C6393F1-D841-D649-BD88-071B8361A6A3}"/>
              </a:ext>
            </a:extLst>
          </p:cNvPr>
          <p:cNvSpPr>
            <a:spLocks noGrp="1"/>
          </p:cNvSpPr>
          <p:nvPr>
            <p:ph type="title" hasCustomPrompt="1"/>
          </p:nvPr>
        </p:nvSpPr>
        <p:spPr>
          <a:xfrm>
            <a:off x="5087888" y="2492896"/>
            <a:ext cx="6480000" cy="1789938"/>
          </a:xfrm>
          <a:prstGeom prst="rect">
            <a:avLst/>
          </a:prstGeom>
        </p:spPr>
        <p:txBody>
          <a:bodyPr/>
          <a:lstStyle>
            <a:lvl1pPr>
              <a:defRPr sz="3600" b="1" i="0">
                <a:solidFill>
                  <a:schemeClr val="bg1"/>
                </a:solidFill>
                <a:latin typeface="Arial" panose="020B0604020202020204" pitchFamily="34" charset="0"/>
                <a:cs typeface="Arial" panose="020B0604020202020204" pitchFamily="34" charset="0"/>
              </a:defRPr>
            </a:lvl1pPr>
          </a:lstStyle>
          <a:p>
            <a:pPr lvl="0"/>
            <a:r>
              <a:rPr lang="en-GB" dirty="0"/>
              <a:t>Presentation or Chapter Title, Arial Bold 36pt</a:t>
            </a:r>
            <a:endParaRPr lang="en-US" dirty="0"/>
          </a:p>
        </p:txBody>
      </p:sp>
    </p:spTree>
    <p:extLst>
      <p:ext uri="{BB962C8B-B14F-4D97-AF65-F5344CB8AC3E}">
        <p14:creationId xmlns:p14="http://schemas.microsoft.com/office/powerpoint/2010/main" val="157941854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Pink chapter slide">
    <p:bg>
      <p:bgPr>
        <a:solidFill>
          <a:srgbClr val="812143"/>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95" y="-27384"/>
            <a:ext cx="12223573" cy="6875887"/>
          </a:xfrm>
          <a:prstGeom prst="rect">
            <a:avLst/>
          </a:prstGeom>
        </p:spPr>
      </p:pic>
      <p:sp>
        <p:nvSpPr>
          <p:cNvPr id="4" name="Text Placeholder 17"/>
          <p:cNvSpPr txBox="1">
            <a:spLocks/>
          </p:cNvSpPr>
          <p:nvPr userDrawn="1"/>
        </p:nvSpPr>
        <p:spPr>
          <a:xfrm>
            <a:off x="800101" y="6057886"/>
            <a:ext cx="3557588" cy="504056"/>
          </a:xfrm>
          <a:prstGeom prst="rect">
            <a:avLst/>
          </a:prstGeom>
        </p:spPr>
        <p:txBody>
          <a:bodyPr anchor="ctr"/>
          <a:lstStyle>
            <a:lvl1pPr marL="0" indent="0" algn="l" defTabSz="914400" rtl="0" eaLnBrk="1" latinLnBrk="0" hangingPunct="1">
              <a:spcBef>
                <a:spcPct val="20000"/>
              </a:spcBef>
              <a:buClr>
                <a:srgbClr val="00B0F0"/>
              </a:buClr>
              <a:buFont typeface="Arial" panose="020B0604020202020204" pitchFamily="34" charset="0"/>
              <a:buNone/>
              <a:defRPr sz="2200" b="1" kern="1200" baseline="0">
                <a:solidFill>
                  <a:srgbClr val="091932"/>
                </a:solidFill>
                <a:latin typeface="Arial" panose="020B0604020202020204" pitchFamily="34" charset="0"/>
                <a:ea typeface="+mn-ea"/>
                <a:cs typeface="Arial" panose="020B0604020202020204" pitchFamily="34" charset="0"/>
              </a:defRPr>
            </a:lvl1pPr>
            <a:lvl2pPr marL="800100" indent="-342900" algn="l" defTabSz="914400" rtl="0" eaLnBrk="1" latinLnBrk="0" hangingPunct="1">
              <a:spcBef>
                <a:spcPct val="20000"/>
              </a:spcBef>
              <a:buClr>
                <a:srgbClr val="00B0F0"/>
              </a:buClr>
              <a:buFont typeface="Arial" charset="0"/>
              <a:buChar char="•"/>
              <a:defRPr sz="2000" kern="1200">
                <a:solidFill>
                  <a:srgbClr val="666666"/>
                </a:solidFill>
                <a:latin typeface="Arial" panose="020B0604020202020204" pitchFamily="34" charset="0"/>
                <a:ea typeface="+mn-ea"/>
                <a:cs typeface="Arial" panose="020B0604020202020204" pitchFamily="34" charset="0"/>
              </a:defRPr>
            </a:lvl2pPr>
            <a:lvl3pPr marL="1257300" indent="-342900" algn="l" defTabSz="914400" rtl="0" eaLnBrk="1" latinLnBrk="0" hangingPunct="1">
              <a:spcBef>
                <a:spcPct val="20000"/>
              </a:spcBef>
              <a:buClr>
                <a:srgbClr val="00B0F0"/>
              </a:buClr>
              <a:buFont typeface="Courier New" charset="0"/>
              <a:buChar char="o"/>
              <a:defRPr sz="2000" kern="1200">
                <a:solidFill>
                  <a:srgbClr val="666666"/>
                </a:solidFill>
                <a:latin typeface="Arial" panose="020B0604020202020204" pitchFamily="34" charset="0"/>
                <a:ea typeface="+mn-ea"/>
                <a:cs typeface="Arial" panose="020B0604020202020204" pitchFamily="34" charset="0"/>
              </a:defRPr>
            </a:lvl3pPr>
            <a:lvl4pPr marL="1714500" indent="-342900" algn="l" defTabSz="914400" rtl="0" eaLnBrk="1" latinLnBrk="0" hangingPunct="1">
              <a:spcBef>
                <a:spcPct val="20000"/>
              </a:spcBef>
              <a:buClr>
                <a:srgbClr val="00B0F0"/>
              </a:buClr>
              <a:buFont typeface="Wingdings" charset="2"/>
              <a:buChar char="§"/>
              <a:defRPr sz="2000" kern="1200">
                <a:solidFill>
                  <a:srgbClr val="666666"/>
                </a:solidFill>
                <a:latin typeface="Arial" panose="020B0604020202020204" pitchFamily="34" charset="0"/>
                <a:ea typeface="+mn-ea"/>
                <a:cs typeface="Arial" panose="020B0604020202020204" pitchFamily="34" charset="0"/>
              </a:defRPr>
            </a:lvl4pPr>
            <a:lvl5pPr marL="2171700" indent="-342900" algn="l" defTabSz="914400" rtl="0" eaLnBrk="1" latinLnBrk="0" hangingPunct="1">
              <a:spcBef>
                <a:spcPct val="20000"/>
              </a:spcBef>
              <a:buClr>
                <a:srgbClr val="00B0F0"/>
              </a:buClr>
              <a:buFont typeface=".HelveticaNeueDeskInterface-Regular" charset="0"/>
              <a:buChar char="-"/>
              <a:defRPr sz="2000" kern="1200">
                <a:solidFill>
                  <a:srgbClr val="66666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1800" b="0" dirty="0" err="1">
                <a:solidFill>
                  <a:prstClr val="white"/>
                </a:solidFill>
                <a:latin typeface="Arial" charset="0"/>
                <a:ea typeface="Arial" charset="0"/>
                <a:cs typeface="Arial" charset="0"/>
              </a:rPr>
              <a:t>www.cranfield.ac.uk</a:t>
            </a:r>
            <a:endParaRPr lang="en-GB" sz="1800" b="0" dirty="0">
              <a:solidFill>
                <a:prstClr val="white"/>
              </a:solidFill>
              <a:latin typeface="Arial" charset="0"/>
              <a:ea typeface="Arial" charset="0"/>
              <a:cs typeface="Arial" charset="0"/>
            </a:endParaRPr>
          </a:p>
        </p:txBody>
      </p:sp>
      <p:sp>
        <p:nvSpPr>
          <p:cNvPr id="9" name="Text Placeholder 8">
            <a:extLst>
              <a:ext uri="{FF2B5EF4-FFF2-40B4-BE49-F238E27FC236}">
                <a16:creationId xmlns:a16="http://schemas.microsoft.com/office/drawing/2014/main" id="{844B1F6C-2619-C541-8A38-82E71C23828B}"/>
              </a:ext>
            </a:extLst>
          </p:cNvPr>
          <p:cNvSpPr>
            <a:spLocks noGrp="1"/>
          </p:cNvSpPr>
          <p:nvPr>
            <p:ph type="body" sz="quarter" idx="11" hasCustomPrompt="1"/>
          </p:nvPr>
        </p:nvSpPr>
        <p:spPr>
          <a:xfrm>
            <a:off x="5087889" y="4437112"/>
            <a:ext cx="6480000" cy="648072"/>
          </a:xfrm>
          <a:prstGeom prst="rect">
            <a:avLst/>
          </a:prstGeom>
        </p:spPr>
        <p:txBody>
          <a:bodyPr anchor="ctr"/>
          <a:lstStyle>
            <a:lvl1pPr marL="0" indent="0">
              <a:buNone/>
              <a:defRPr sz="2200" b="1">
                <a:solidFill>
                  <a:schemeClr val="bg1"/>
                </a:solidFill>
                <a:latin typeface="Arial" charset="0"/>
                <a:ea typeface="Arial" charset="0"/>
                <a:cs typeface="Arial" charset="0"/>
              </a:defRPr>
            </a:lvl1pPr>
          </a:lstStyle>
          <a:p>
            <a:pPr lvl="0"/>
            <a:r>
              <a:rPr lang="en-GB" dirty="0"/>
              <a:t>Presenter’s Name and Title,</a:t>
            </a:r>
            <a:br>
              <a:rPr lang="en-GB" dirty="0"/>
            </a:br>
            <a:r>
              <a:rPr lang="en-GB" dirty="0"/>
              <a:t>Arial Bold 22pt</a:t>
            </a:r>
            <a:endParaRPr lang="en-US" dirty="0"/>
          </a:p>
        </p:txBody>
      </p:sp>
      <p:sp>
        <p:nvSpPr>
          <p:cNvPr id="13" name="Text Placeholder 8">
            <a:extLst>
              <a:ext uri="{FF2B5EF4-FFF2-40B4-BE49-F238E27FC236}">
                <a16:creationId xmlns:a16="http://schemas.microsoft.com/office/drawing/2014/main" id="{BAF9BFC3-B94B-AD4E-A4BE-482E2129F12F}"/>
              </a:ext>
            </a:extLst>
          </p:cNvPr>
          <p:cNvSpPr>
            <a:spLocks noGrp="1"/>
          </p:cNvSpPr>
          <p:nvPr>
            <p:ph type="body" sz="quarter" idx="12" hasCustomPrompt="1"/>
          </p:nvPr>
        </p:nvSpPr>
        <p:spPr>
          <a:xfrm>
            <a:off x="5087889" y="5239462"/>
            <a:ext cx="6480000" cy="493795"/>
          </a:xfrm>
          <a:prstGeom prst="rect">
            <a:avLst/>
          </a:prstGeom>
        </p:spPr>
        <p:txBody>
          <a:bodyPr anchor="ctr"/>
          <a:lstStyle>
            <a:lvl1pPr marL="0" indent="0">
              <a:buNone/>
              <a:defRPr sz="2000" b="0">
                <a:solidFill>
                  <a:schemeClr val="bg1"/>
                </a:solidFill>
                <a:latin typeface="Arial" charset="0"/>
                <a:ea typeface="Arial" charset="0"/>
                <a:cs typeface="Arial" charset="0"/>
              </a:defRPr>
            </a:lvl1pPr>
          </a:lstStyle>
          <a:p>
            <a:pPr lvl="0"/>
            <a:r>
              <a:rPr lang="en-GB" dirty="0"/>
              <a:t>Date, Arial 20pt</a:t>
            </a:r>
            <a:endParaRPr lang="en-US" dirty="0"/>
          </a:p>
        </p:txBody>
      </p:sp>
      <p:sp>
        <p:nvSpPr>
          <p:cNvPr id="10" name="Title 1">
            <a:extLst>
              <a:ext uri="{FF2B5EF4-FFF2-40B4-BE49-F238E27FC236}">
                <a16:creationId xmlns:a16="http://schemas.microsoft.com/office/drawing/2014/main" id="{D4482C4F-5F00-8E4F-9F74-0EB9D299BD5B}"/>
              </a:ext>
            </a:extLst>
          </p:cNvPr>
          <p:cNvSpPr>
            <a:spLocks noGrp="1"/>
          </p:cNvSpPr>
          <p:nvPr>
            <p:ph type="title" hasCustomPrompt="1"/>
          </p:nvPr>
        </p:nvSpPr>
        <p:spPr>
          <a:xfrm>
            <a:off x="5087888" y="2492896"/>
            <a:ext cx="6480000" cy="1789938"/>
          </a:xfrm>
          <a:prstGeom prst="rect">
            <a:avLst/>
          </a:prstGeom>
        </p:spPr>
        <p:txBody>
          <a:bodyPr/>
          <a:lstStyle>
            <a:lvl1pPr>
              <a:defRPr sz="3600" b="1" i="0">
                <a:solidFill>
                  <a:schemeClr val="bg1"/>
                </a:solidFill>
                <a:latin typeface="Arial" panose="020B0604020202020204" pitchFamily="34" charset="0"/>
                <a:cs typeface="Arial" panose="020B0604020202020204" pitchFamily="34" charset="0"/>
              </a:defRPr>
            </a:lvl1pPr>
          </a:lstStyle>
          <a:p>
            <a:pPr lvl="0"/>
            <a:r>
              <a:rPr lang="en-GB" dirty="0"/>
              <a:t>Presentation or Chapter Title, Arial Bold 36pt</a:t>
            </a:r>
            <a:endParaRPr lang="en-US" dirty="0"/>
          </a:p>
        </p:txBody>
      </p:sp>
    </p:spTree>
    <p:extLst>
      <p:ext uri="{BB962C8B-B14F-4D97-AF65-F5344CB8AC3E}">
        <p14:creationId xmlns:p14="http://schemas.microsoft.com/office/powerpoint/2010/main" val="20000732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Purple chapter slide">
    <p:bg>
      <p:bgPr>
        <a:solidFill>
          <a:srgbClr val="442B58"/>
        </a:solid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95" y="-27384"/>
            <a:ext cx="12223573" cy="6875887"/>
          </a:xfrm>
          <a:prstGeom prst="rect">
            <a:avLst/>
          </a:prstGeom>
        </p:spPr>
      </p:pic>
      <p:sp>
        <p:nvSpPr>
          <p:cNvPr id="3" name="Text Placeholder 17"/>
          <p:cNvSpPr txBox="1">
            <a:spLocks/>
          </p:cNvSpPr>
          <p:nvPr userDrawn="1"/>
        </p:nvSpPr>
        <p:spPr>
          <a:xfrm>
            <a:off x="800101" y="6057886"/>
            <a:ext cx="3557588" cy="504056"/>
          </a:xfrm>
          <a:prstGeom prst="rect">
            <a:avLst/>
          </a:prstGeom>
        </p:spPr>
        <p:txBody>
          <a:bodyPr anchor="ctr"/>
          <a:lstStyle>
            <a:lvl1pPr marL="0" indent="0" algn="l" defTabSz="914400" rtl="0" eaLnBrk="1" latinLnBrk="0" hangingPunct="1">
              <a:spcBef>
                <a:spcPct val="20000"/>
              </a:spcBef>
              <a:buClr>
                <a:srgbClr val="00B0F0"/>
              </a:buClr>
              <a:buFont typeface="Arial" panose="020B0604020202020204" pitchFamily="34" charset="0"/>
              <a:buNone/>
              <a:defRPr sz="2200" b="1" kern="1200" baseline="0">
                <a:solidFill>
                  <a:srgbClr val="091932"/>
                </a:solidFill>
                <a:latin typeface="Arial" panose="020B0604020202020204" pitchFamily="34" charset="0"/>
                <a:ea typeface="+mn-ea"/>
                <a:cs typeface="Arial" panose="020B0604020202020204" pitchFamily="34" charset="0"/>
              </a:defRPr>
            </a:lvl1pPr>
            <a:lvl2pPr marL="800100" indent="-342900" algn="l" defTabSz="914400" rtl="0" eaLnBrk="1" latinLnBrk="0" hangingPunct="1">
              <a:spcBef>
                <a:spcPct val="20000"/>
              </a:spcBef>
              <a:buClr>
                <a:srgbClr val="00B0F0"/>
              </a:buClr>
              <a:buFont typeface="Arial" charset="0"/>
              <a:buChar char="•"/>
              <a:defRPr sz="2000" kern="1200">
                <a:solidFill>
                  <a:srgbClr val="666666"/>
                </a:solidFill>
                <a:latin typeface="Arial" panose="020B0604020202020204" pitchFamily="34" charset="0"/>
                <a:ea typeface="+mn-ea"/>
                <a:cs typeface="Arial" panose="020B0604020202020204" pitchFamily="34" charset="0"/>
              </a:defRPr>
            </a:lvl2pPr>
            <a:lvl3pPr marL="1257300" indent="-342900" algn="l" defTabSz="914400" rtl="0" eaLnBrk="1" latinLnBrk="0" hangingPunct="1">
              <a:spcBef>
                <a:spcPct val="20000"/>
              </a:spcBef>
              <a:buClr>
                <a:srgbClr val="00B0F0"/>
              </a:buClr>
              <a:buFont typeface="Courier New" charset="0"/>
              <a:buChar char="o"/>
              <a:defRPr sz="2000" kern="1200">
                <a:solidFill>
                  <a:srgbClr val="666666"/>
                </a:solidFill>
                <a:latin typeface="Arial" panose="020B0604020202020204" pitchFamily="34" charset="0"/>
                <a:ea typeface="+mn-ea"/>
                <a:cs typeface="Arial" panose="020B0604020202020204" pitchFamily="34" charset="0"/>
              </a:defRPr>
            </a:lvl3pPr>
            <a:lvl4pPr marL="1714500" indent="-342900" algn="l" defTabSz="914400" rtl="0" eaLnBrk="1" latinLnBrk="0" hangingPunct="1">
              <a:spcBef>
                <a:spcPct val="20000"/>
              </a:spcBef>
              <a:buClr>
                <a:srgbClr val="00B0F0"/>
              </a:buClr>
              <a:buFont typeface="Wingdings" charset="2"/>
              <a:buChar char="§"/>
              <a:defRPr sz="2000" kern="1200">
                <a:solidFill>
                  <a:srgbClr val="666666"/>
                </a:solidFill>
                <a:latin typeface="Arial" panose="020B0604020202020204" pitchFamily="34" charset="0"/>
                <a:ea typeface="+mn-ea"/>
                <a:cs typeface="Arial" panose="020B0604020202020204" pitchFamily="34" charset="0"/>
              </a:defRPr>
            </a:lvl4pPr>
            <a:lvl5pPr marL="2171700" indent="-342900" algn="l" defTabSz="914400" rtl="0" eaLnBrk="1" latinLnBrk="0" hangingPunct="1">
              <a:spcBef>
                <a:spcPct val="20000"/>
              </a:spcBef>
              <a:buClr>
                <a:srgbClr val="00B0F0"/>
              </a:buClr>
              <a:buFont typeface=".HelveticaNeueDeskInterface-Regular" charset="0"/>
              <a:buChar char="-"/>
              <a:defRPr sz="2000" kern="1200">
                <a:solidFill>
                  <a:srgbClr val="66666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1800" b="0" dirty="0" err="1">
                <a:solidFill>
                  <a:prstClr val="white"/>
                </a:solidFill>
                <a:latin typeface="Arial" charset="0"/>
                <a:ea typeface="Arial" charset="0"/>
                <a:cs typeface="Arial" charset="0"/>
              </a:rPr>
              <a:t>www.cranfield.ac.uk</a:t>
            </a:r>
            <a:endParaRPr lang="en-GB" sz="1800" b="0" dirty="0">
              <a:solidFill>
                <a:prstClr val="white"/>
              </a:solidFill>
              <a:latin typeface="Arial" charset="0"/>
              <a:ea typeface="Arial" charset="0"/>
              <a:cs typeface="Arial" charset="0"/>
            </a:endParaRPr>
          </a:p>
        </p:txBody>
      </p:sp>
      <p:sp>
        <p:nvSpPr>
          <p:cNvPr id="12" name="Text Placeholder 8">
            <a:extLst>
              <a:ext uri="{FF2B5EF4-FFF2-40B4-BE49-F238E27FC236}">
                <a16:creationId xmlns:a16="http://schemas.microsoft.com/office/drawing/2014/main" id="{0DA74E17-1FFE-0D4F-8047-E1F45A64953D}"/>
              </a:ext>
            </a:extLst>
          </p:cNvPr>
          <p:cNvSpPr>
            <a:spLocks noGrp="1"/>
          </p:cNvSpPr>
          <p:nvPr>
            <p:ph type="body" sz="quarter" idx="11" hasCustomPrompt="1"/>
          </p:nvPr>
        </p:nvSpPr>
        <p:spPr>
          <a:xfrm>
            <a:off x="5087889" y="4437112"/>
            <a:ext cx="6480000" cy="648072"/>
          </a:xfrm>
          <a:prstGeom prst="rect">
            <a:avLst/>
          </a:prstGeom>
        </p:spPr>
        <p:txBody>
          <a:bodyPr anchor="ctr"/>
          <a:lstStyle>
            <a:lvl1pPr marL="0" indent="0">
              <a:buNone/>
              <a:defRPr sz="2200" b="1">
                <a:solidFill>
                  <a:schemeClr val="bg1"/>
                </a:solidFill>
                <a:latin typeface="Arial" charset="0"/>
                <a:ea typeface="Arial" charset="0"/>
                <a:cs typeface="Arial" charset="0"/>
              </a:defRPr>
            </a:lvl1pPr>
          </a:lstStyle>
          <a:p>
            <a:pPr lvl="0"/>
            <a:r>
              <a:rPr lang="en-GB" dirty="0"/>
              <a:t>Presenter’s Name and Title,</a:t>
            </a:r>
            <a:br>
              <a:rPr lang="en-GB" dirty="0"/>
            </a:br>
            <a:r>
              <a:rPr lang="en-GB" dirty="0"/>
              <a:t>Arial Bold 22pt</a:t>
            </a:r>
            <a:endParaRPr lang="en-US" dirty="0"/>
          </a:p>
        </p:txBody>
      </p:sp>
      <p:sp>
        <p:nvSpPr>
          <p:cNvPr id="13" name="Text Placeholder 8">
            <a:extLst>
              <a:ext uri="{FF2B5EF4-FFF2-40B4-BE49-F238E27FC236}">
                <a16:creationId xmlns:a16="http://schemas.microsoft.com/office/drawing/2014/main" id="{6FC34CF0-3A79-0C45-9375-3601C8DB695C}"/>
              </a:ext>
            </a:extLst>
          </p:cNvPr>
          <p:cNvSpPr>
            <a:spLocks noGrp="1"/>
          </p:cNvSpPr>
          <p:nvPr>
            <p:ph type="body" sz="quarter" idx="12" hasCustomPrompt="1"/>
          </p:nvPr>
        </p:nvSpPr>
        <p:spPr>
          <a:xfrm>
            <a:off x="5087889" y="5239462"/>
            <a:ext cx="6480000" cy="493795"/>
          </a:xfrm>
          <a:prstGeom prst="rect">
            <a:avLst/>
          </a:prstGeom>
        </p:spPr>
        <p:txBody>
          <a:bodyPr anchor="ctr"/>
          <a:lstStyle>
            <a:lvl1pPr marL="0" indent="0">
              <a:buNone/>
              <a:defRPr sz="2000" b="0">
                <a:solidFill>
                  <a:schemeClr val="bg1"/>
                </a:solidFill>
                <a:latin typeface="Arial" charset="0"/>
                <a:ea typeface="Arial" charset="0"/>
                <a:cs typeface="Arial" charset="0"/>
              </a:defRPr>
            </a:lvl1pPr>
          </a:lstStyle>
          <a:p>
            <a:pPr lvl="0"/>
            <a:r>
              <a:rPr lang="en-GB" dirty="0"/>
              <a:t>Date, Arial 20pt</a:t>
            </a:r>
            <a:endParaRPr lang="en-US" dirty="0"/>
          </a:p>
        </p:txBody>
      </p:sp>
      <p:sp>
        <p:nvSpPr>
          <p:cNvPr id="8" name="Title 1">
            <a:extLst>
              <a:ext uri="{FF2B5EF4-FFF2-40B4-BE49-F238E27FC236}">
                <a16:creationId xmlns:a16="http://schemas.microsoft.com/office/drawing/2014/main" id="{61D3E497-56B0-094E-944B-4A44974EF85B}"/>
              </a:ext>
            </a:extLst>
          </p:cNvPr>
          <p:cNvSpPr>
            <a:spLocks noGrp="1"/>
          </p:cNvSpPr>
          <p:nvPr>
            <p:ph type="title" hasCustomPrompt="1"/>
          </p:nvPr>
        </p:nvSpPr>
        <p:spPr>
          <a:xfrm>
            <a:off x="5087888" y="2492896"/>
            <a:ext cx="6480000" cy="1789938"/>
          </a:xfrm>
          <a:prstGeom prst="rect">
            <a:avLst/>
          </a:prstGeom>
        </p:spPr>
        <p:txBody>
          <a:bodyPr/>
          <a:lstStyle>
            <a:lvl1pPr>
              <a:defRPr sz="3600" b="1" i="0">
                <a:solidFill>
                  <a:schemeClr val="bg1"/>
                </a:solidFill>
                <a:latin typeface="Arial" panose="020B0604020202020204" pitchFamily="34" charset="0"/>
                <a:cs typeface="Arial" panose="020B0604020202020204" pitchFamily="34" charset="0"/>
              </a:defRPr>
            </a:lvl1pPr>
          </a:lstStyle>
          <a:p>
            <a:pPr lvl="0"/>
            <a:r>
              <a:rPr lang="en-GB" dirty="0"/>
              <a:t>Presentation or Chapter Title, Arial Bold 36pt</a:t>
            </a:r>
            <a:endParaRPr lang="en-US" dirty="0"/>
          </a:p>
        </p:txBody>
      </p:sp>
    </p:spTree>
    <p:extLst>
      <p:ext uri="{BB962C8B-B14F-4D97-AF65-F5344CB8AC3E}">
        <p14:creationId xmlns:p14="http://schemas.microsoft.com/office/powerpoint/2010/main" val="104205024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Red chapter slide">
    <p:bg>
      <p:bgPr>
        <a:solidFill>
          <a:srgbClr val="820E21"/>
        </a:soli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95" y="-27384"/>
            <a:ext cx="12223573" cy="6875887"/>
          </a:xfrm>
          <a:prstGeom prst="rect">
            <a:avLst/>
          </a:prstGeom>
        </p:spPr>
      </p:pic>
      <p:sp>
        <p:nvSpPr>
          <p:cNvPr id="3" name="Text Placeholder 17"/>
          <p:cNvSpPr txBox="1">
            <a:spLocks/>
          </p:cNvSpPr>
          <p:nvPr userDrawn="1"/>
        </p:nvSpPr>
        <p:spPr>
          <a:xfrm>
            <a:off x="800101" y="6057886"/>
            <a:ext cx="3557588" cy="504056"/>
          </a:xfrm>
          <a:prstGeom prst="rect">
            <a:avLst/>
          </a:prstGeom>
        </p:spPr>
        <p:txBody>
          <a:bodyPr anchor="ctr"/>
          <a:lstStyle>
            <a:lvl1pPr marL="0" indent="0" algn="l" defTabSz="914400" rtl="0" eaLnBrk="1" latinLnBrk="0" hangingPunct="1">
              <a:spcBef>
                <a:spcPct val="20000"/>
              </a:spcBef>
              <a:buClr>
                <a:srgbClr val="00B0F0"/>
              </a:buClr>
              <a:buFont typeface="Arial" panose="020B0604020202020204" pitchFamily="34" charset="0"/>
              <a:buNone/>
              <a:defRPr sz="2200" b="1" kern="1200" baseline="0">
                <a:solidFill>
                  <a:srgbClr val="091932"/>
                </a:solidFill>
                <a:latin typeface="Arial" panose="020B0604020202020204" pitchFamily="34" charset="0"/>
                <a:ea typeface="+mn-ea"/>
                <a:cs typeface="Arial" panose="020B0604020202020204" pitchFamily="34" charset="0"/>
              </a:defRPr>
            </a:lvl1pPr>
            <a:lvl2pPr marL="800100" indent="-342900" algn="l" defTabSz="914400" rtl="0" eaLnBrk="1" latinLnBrk="0" hangingPunct="1">
              <a:spcBef>
                <a:spcPct val="20000"/>
              </a:spcBef>
              <a:buClr>
                <a:srgbClr val="00B0F0"/>
              </a:buClr>
              <a:buFont typeface="Arial" charset="0"/>
              <a:buChar char="•"/>
              <a:defRPr sz="2000" kern="1200">
                <a:solidFill>
                  <a:srgbClr val="666666"/>
                </a:solidFill>
                <a:latin typeface="Arial" panose="020B0604020202020204" pitchFamily="34" charset="0"/>
                <a:ea typeface="+mn-ea"/>
                <a:cs typeface="Arial" panose="020B0604020202020204" pitchFamily="34" charset="0"/>
              </a:defRPr>
            </a:lvl2pPr>
            <a:lvl3pPr marL="1257300" indent="-342900" algn="l" defTabSz="914400" rtl="0" eaLnBrk="1" latinLnBrk="0" hangingPunct="1">
              <a:spcBef>
                <a:spcPct val="20000"/>
              </a:spcBef>
              <a:buClr>
                <a:srgbClr val="00B0F0"/>
              </a:buClr>
              <a:buFont typeface="Courier New" charset="0"/>
              <a:buChar char="o"/>
              <a:defRPr sz="2000" kern="1200">
                <a:solidFill>
                  <a:srgbClr val="666666"/>
                </a:solidFill>
                <a:latin typeface="Arial" panose="020B0604020202020204" pitchFamily="34" charset="0"/>
                <a:ea typeface="+mn-ea"/>
                <a:cs typeface="Arial" panose="020B0604020202020204" pitchFamily="34" charset="0"/>
              </a:defRPr>
            </a:lvl3pPr>
            <a:lvl4pPr marL="1714500" indent="-342900" algn="l" defTabSz="914400" rtl="0" eaLnBrk="1" latinLnBrk="0" hangingPunct="1">
              <a:spcBef>
                <a:spcPct val="20000"/>
              </a:spcBef>
              <a:buClr>
                <a:srgbClr val="00B0F0"/>
              </a:buClr>
              <a:buFont typeface="Wingdings" charset="2"/>
              <a:buChar char="§"/>
              <a:defRPr sz="2000" kern="1200">
                <a:solidFill>
                  <a:srgbClr val="666666"/>
                </a:solidFill>
                <a:latin typeface="Arial" panose="020B0604020202020204" pitchFamily="34" charset="0"/>
                <a:ea typeface="+mn-ea"/>
                <a:cs typeface="Arial" panose="020B0604020202020204" pitchFamily="34" charset="0"/>
              </a:defRPr>
            </a:lvl4pPr>
            <a:lvl5pPr marL="2171700" indent="-342900" algn="l" defTabSz="914400" rtl="0" eaLnBrk="1" latinLnBrk="0" hangingPunct="1">
              <a:spcBef>
                <a:spcPct val="20000"/>
              </a:spcBef>
              <a:buClr>
                <a:srgbClr val="00B0F0"/>
              </a:buClr>
              <a:buFont typeface=".HelveticaNeueDeskInterface-Regular" charset="0"/>
              <a:buChar char="-"/>
              <a:defRPr sz="2000" kern="1200">
                <a:solidFill>
                  <a:srgbClr val="66666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1800" b="0" dirty="0" err="1">
                <a:solidFill>
                  <a:prstClr val="white"/>
                </a:solidFill>
                <a:latin typeface="Arial" charset="0"/>
                <a:ea typeface="Arial" charset="0"/>
                <a:cs typeface="Arial" charset="0"/>
              </a:rPr>
              <a:t>www.cranfield.ac.uk</a:t>
            </a:r>
            <a:endParaRPr lang="en-GB" sz="1800" b="0" dirty="0">
              <a:solidFill>
                <a:prstClr val="white"/>
              </a:solidFill>
              <a:latin typeface="Arial" charset="0"/>
              <a:ea typeface="Arial" charset="0"/>
              <a:cs typeface="Arial" charset="0"/>
            </a:endParaRPr>
          </a:p>
        </p:txBody>
      </p:sp>
      <p:sp>
        <p:nvSpPr>
          <p:cNvPr id="12" name="Text Placeholder 8">
            <a:extLst>
              <a:ext uri="{FF2B5EF4-FFF2-40B4-BE49-F238E27FC236}">
                <a16:creationId xmlns:a16="http://schemas.microsoft.com/office/drawing/2014/main" id="{B4B92C5E-5B3E-3C41-A6BA-62479190B080}"/>
              </a:ext>
            </a:extLst>
          </p:cNvPr>
          <p:cNvSpPr>
            <a:spLocks noGrp="1"/>
          </p:cNvSpPr>
          <p:nvPr>
            <p:ph type="body" sz="quarter" idx="11" hasCustomPrompt="1"/>
          </p:nvPr>
        </p:nvSpPr>
        <p:spPr>
          <a:xfrm>
            <a:off x="5087889" y="4437112"/>
            <a:ext cx="6480000" cy="648072"/>
          </a:xfrm>
          <a:prstGeom prst="rect">
            <a:avLst/>
          </a:prstGeom>
        </p:spPr>
        <p:txBody>
          <a:bodyPr anchor="ctr"/>
          <a:lstStyle>
            <a:lvl1pPr marL="0" indent="0">
              <a:buNone/>
              <a:defRPr sz="2200" b="1">
                <a:solidFill>
                  <a:schemeClr val="bg1"/>
                </a:solidFill>
                <a:latin typeface="Arial" charset="0"/>
                <a:ea typeface="Arial" charset="0"/>
                <a:cs typeface="Arial" charset="0"/>
              </a:defRPr>
            </a:lvl1pPr>
          </a:lstStyle>
          <a:p>
            <a:pPr lvl="0"/>
            <a:r>
              <a:rPr lang="en-GB" dirty="0"/>
              <a:t>Presenter’s Name and Title,</a:t>
            </a:r>
            <a:br>
              <a:rPr lang="en-GB" dirty="0"/>
            </a:br>
            <a:r>
              <a:rPr lang="en-GB" dirty="0"/>
              <a:t>Arial Bold 22pt</a:t>
            </a:r>
            <a:endParaRPr lang="en-US" dirty="0"/>
          </a:p>
        </p:txBody>
      </p:sp>
      <p:sp>
        <p:nvSpPr>
          <p:cNvPr id="13" name="Text Placeholder 8">
            <a:extLst>
              <a:ext uri="{FF2B5EF4-FFF2-40B4-BE49-F238E27FC236}">
                <a16:creationId xmlns:a16="http://schemas.microsoft.com/office/drawing/2014/main" id="{348047CF-D894-FB46-B58A-30285204BAA0}"/>
              </a:ext>
            </a:extLst>
          </p:cNvPr>
          <p:cNvSpPr>
            <a:spLocks noGrp="1"/>
          </p:cNvSpPr>
          <p:nvPr>
            <p:ph type="body" sz="quarter" idx="12" hasCustomPrompt="1"/>
          </p:nvPr>
        </p:nvSpPr>
        <p:spPr>
          <a:xfrm>
            <a:off x="5087889" y="5239462"/>
            <a:ext cx="6480000" cy="493795"/>
          </a:xfrm>
          <a:prstGeom prst="rect">
            <a:avLst/>
          </a:prstGeom>
        </p:spPr>
        <p:txBody>
          <a:bodyPr anchor="ctr"/>
          <a:lstStyle>
            <a:lvl1pPr marL="0" indent="0">
              <a:buNone/>
              <a:defRPr sz="2000" b="0">
                <a:solidFill>
                  <a:schemeClr val="bg1"/>
                </a:solidFill>
                <a:latin typeface="Arial" charset="0"/>
                <a:ea typeface="Arial" charset="0"/>
                <a:cs typeface="Arial" charset="0"/>
              </a:defRPr>
            </a:lvl1pPr>
          </a:lstStyle>
          <a:p>
            <a:pPr lvl="0"/>
            <a:r>
              <a:rPr lang="en-GB" dirty="0"/>
              <a:t>Date, Arial 20pt</a:t>
            </a:r>
            <a:endParaRPr lang="en-US" dirty="0"/>
          </a:p>
        </p:txBody>
      </p:sp>
      <p:sp>
        <p:nvSpPr>
          <p:cNvPr id="9" name="Title 1">
            <a:extLst>
              <a:ext uri="{FF2B5EF4-FFF2-40B4-BE49-F238E27FC236}">
                <a16:creationId xmlns:a16="http://schemas.microsoft.com/office/drawing/2014/main" id="{D4BFF925-759E-A64F-BDE1-C1EC95490BC4}"/>
              </a:ext>
            </a:extLst>
          </p:cNvPr>
          <p:cNvSpPr>
            <a:spLocks noGrp="1"/>
          </p:cNvSpPr>
          <p:nvPr>
            <p:ph type="title" hasCustomPrompt="1"/>
          </p:nvPr>
        </p:nvSpPr>
        <p:spPr>
          <a:xfrm>
            <a:off x="5087888" y="2492896"/>
            <a:ext cx="6480000" cy="1789938"/>
          </a:xfrm>
          <a:prstGeom prst="rect">
            <a:avLst/>
          </a:prstGeom>
        </p:spPr>
        <p:txBody>
          <a:bodyPr/>
          <a:lstStyle>
            <a:lvl1pPr>
              <a:defRPr sz="3600" b="1" i="0">
                <a:solidFill>
                  <a:schemeClr val="bg1"/>
                </a:solidFill>
                <a:latin typeface="Arial" panose="020B0604020202020204" pitchFamily="34" charset="0"/>
                <a:cs typeface="Arial" panose="020B0604020202020204" pitchFamily="34" charset="0"/>
              </a:defRPr>
            </a:lvl1pPr>
          </a:lstStyle>
          <a:p>
            <a:pPr lvl="0"/>
            <a:r>
              <a:rPr lang="en-GB" dirty="0"/>
              <a:t>Presentation or Chapter Title, Arial Bold 36pt</a:t>
            </a:r>
            <a:endParaRPr lang="en-US" dirty="0"/>
          </a:p>
        </p:txBody>
      </p:sp>
    </p:spTree>
    <p:extLst>
      <p:ext uri="{BB962C8B-B14F-4D97-AF65-F5344CB8AC3E}">
        <p14:creationId xmlns:p14="http://schemas.microsoft.com/office/powerpoint/2010/main" val="151108875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Yellow chapter slide">
    <p:bg>
      <p:bgPr>
        <a:solidFill>
          <a:srgbClr val="DD7A0F"/>
        </a:soli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95" y="-27384"/>
            <a:ext cx="12223573" cy="6875887"/>
          </a:xfrm>
          <a:prstGeom prst="rect">
            <a:avLst/>
          </a:prstGeom>
        </p:spPr>
      </p:pic>
      <p:sp>
        <p:nvSpPr>
          <p:cNvPr id="3" name="Text Placeholder 17"/>
          <p:cNvSpPr txBox="1">
            <a:spLocks/>
          </p:cNvSpPr>
          <p:nvPr userDrawn="1"/>
        </p:nvSpPr>
        <p:spPr>
          <a:xfrm>
            <a:off x="800101" y="6057886"/>
            <a:ext cx="3557588" cy="504056"/>
          </a:xfrm>
          <a:prstGeom prst="rect">
            <a:avLst/>
          </a:prstGeom>
        </p:spPr>
        <p:txBody>
          <a:bodyPr anchor="ctr"/>
          <a:lstStyle>
            <a:lvl1pPr marL="0" indent="0" algn="l" defTabSz="914400" rtl="0" eaLnBrk="1" latinLnBrk="0" hangingPunct="1">
              <a:spcBef>
                <a:spcPct val="20000"/>
              </a:spcBef>
              <a:buClr>
                <a:srgbClr val="00B0F0"/>
              </a:buClr>
              <a:buFont typeface="Arial" panose="020B0604020202020204" pitchFamily="34" charset="0"/>
              <a:buNone/>
              <a:defRPr sz="2200" b="1" kern="1200" baseline="0">
                <a:solidFill>
                  <a:srgbClr val="091932"/>
                </a:solidFill>
                <a:latin typeface="Arial" panose="020B0604020202020204" pitchFamily="34" charset="0"/>
                <a:ea typeface="+mn-ea"/>
                <a:cs typeface="Arial" panose="020B0604020202020204" pitchFamily="34" charset="0"/>
              </a:defRPr>
            </a:lvl1pPr>
            <a:lvl2pPr marL="800100" indent="-342900" algn="l" defTabSz="914400" rtl="0" eaLnBrk="1" latinLnBrk="0" hangingPunct="1">
              <a:spcBef>
                <a:spcPct val="20000"/>
              </a:spcBef>
              <a:buClr>
                <a:srgbClr val="00B0F0"/>
              </a:buClr>
              <a:buFont typeface="Arial" charset="0"/>
              <a:buChar char="•"/>
              <a:defRPr sz="2000" kern="1200">
                <a:solidFill>
                  <a:srgbClr val="666666"/>
                </a:solidFill>
                <a:latin typeface="Arial" panose="020B0604020202020204" pitchFamily="34" charset="0"/>
                <a:ea typeface="+mn-ea"/>
                <a:cs typeface="Arial" panose="020B0604020202020204" pitchFamily="34" charset="0"/>
              </a:defRPr>
            </a:lvl2pPr>
            <a:lvl3pPr marL="1257300" indent="-342900" algn="l" defTabSz="914400" rtl="0" eaLnBrk="1" latinLnBrk="0" hangingPunct="1">
              <a:spcBef>
                <a:spcPct val="20000"/>
              </a:spcBef>
              <a:buClr>
                <a:srgbClr val="00B0F0"/>
              </a:buClr>
              <a:buFont typeface="Courier New" charset="0"/>
              <a:buChar char="o"/>
              <a:defRPr sz="2000" kern="1200">
                <a:solidFill>
                  <a:srgbClr val="666666"/>
                </a:solidFill>
                <a:latin typeface="Arial" panose="020B0604020202020204" pitchFamily="34" charset="0"/>
                <a:ea typeface="+mn-ea"/>
                <a:cs typeface="Arial" panose="020B0604020202020204" pitchFamily="34" charset="0"/>
              </a:defRPr>
            </a:lvl3pPr>
            <a:lvl4pPr marL="1714500" indent="-342900" algn="l" defTabSz="914400" rtl="0" eaLnBrk="1" latinLnBrk="0" hangingPunct="1">
              <a:spcBef>
                <a:spcPct val="20000"/>
              </a:spcBef>
              <a:buClr>
                <a:srgbClr val="00B0F0"/>
              </a:buClr>
              <a:buFont typeface="Wingdings" charset="2"/>
              <a:buChar char="§"/>
              <a:defRPr sz="2000" kern="1200">
                <a:solidFill>
                  <a:srgbClr val="666666"/>
                </a:solidFill>
                <a:latin typeface="Arial" panose="020B0604020202020204" pitchFamily="34" charset="0"/>
                <a:ea typeface="+mn-ea"/>
                <a:cs typeface="Arial" panose="020B0604020202020204" pitchFamily="34" charset="0"/>
              </a:defRPr>
            </a:lvl4pPr>
            <a:lvl5pPr marL="2171700" indent="-342900" algn="l" defTabSz="914400" rtl="0" eaLnBrk="1" latinLnBrk="0" hangingPunct="1">
              <a:spcBef>
                <a:spcPct val="20000"/>
              </a:spcBef>
              <a:buClr>
                <a:srgbClr val="00B0F0"/>
              </a:buClr>
              <a:buFont typeface=".HelveticaNeueDeskInterface-Regular" charset="0"/>
              <a:buChar char="-"/>
              <a:defRPr sz="2000" kern="1200">
                <a:solidFill>
                  <a:srgbClr val="66666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1800" b="0" dirty="0" err="1">
                <a:solidFill>
                  <a:srgbClr val="091932"/>
                </a:solidFill>
                <a:latin typeface="Arial" charset="0"/>
                <a:ea typeface="Arial" charset="0"/>
                <a:cs typeface="Arial" charset="0"/>
              </a:rPr>
              <a:t>www.cranfield.ac.uk</a:t>
            </a:r>
            <a:endParaRPr lang="en-GB" sz="1800" b="0" dirty="0">
              <a:solidFill>
                <a:srgbClr val="091932"/>
              </a:solidFill>
              <a:latin typeface="Arial" charset="0"/>
              <a:ea typeface="Arial" charset="0"/>
              <a:cs typeface="Arial" charset="0"/>
            </a:endParaRPr>
          </a:p>
        </p:txBody>
      </p:sp>
      <p:sp>
        <p:nvSpPr>
          <p:cNvPr id="12" name="Text Placeholder 8">
            <a:extLst>
              <a:ext uri="{FF2B5EF4-FFF2-40B4-BE49-F238E27FC236}">
                <a16:creationId xmlns:a16="http://schemas.microsoft.com/office/drawing/2014/main" id="{842088B4-2BB2-DE4E-9AF9-8199CE7F43DE}"/>
              </a:ext>
            </a:extLst>
          </p:cNvPr>
          <p:cNvSpPr>
            <a:spLocks noGrp="1"/>
          </p:cNvSpPr>
          <p:nvPr>
            <p:ph type="body" sz="quarter" idx="11" hasCustomPrompt="1"/>
          </p:nvPr>
        </p:nvSpPr>
        <p:spPr>
          <a:xfrm>
            <a:off x="5087889" y="4437112"/>
            <a:ext cx="6480000" cy="648072"/>
          </a:xfrm>
          <a:prstGeom prst="rect">
            <a:avLst/>
          </a:prstGeom>
        </p:spPr>
        <p:txBody>
          <a:bodyPr anchor="ctr"/>
          <a:lstStyle>
            <a:lvl1pPr marL="0" indent="0">
              <a:buNone/>
              <a:defRPr sz="2200" b="1">
                <a:solidFill>
                  <a:srgbClr val="091932"/>
                </a:solidFill>
                <a:latin typeface="Arial" charset="0"/>
                <a:ea typeface="Arial" charset="0"/>
                <a:cs typeface="Arial" charset="0"/>
              </a:defRPr>
            </a:lvl1pPr>
          </a:lstStyle>
          <a:p>
            <a:pPr lvl="0"/>
            <a:r>
              <a:rPr lang="en-GB" dirty="0"/>
              <a:t>Presenter’s Name and Title,</a:t>
            </a:r>
            <a:br>
              <a:rPr lang="en-GB" dirty="0"/>
            </a:br>
            <a:r>
              <a:rPr lang="en-GB" dirty="0"/>
              <a:t>Arial Bold 22pt</a:t>
            </a:r>
            <a:endParaRPr lang="en-US" dirty="0"/>
          </a:p>
        </p:txBody>
      </p:sp>
      <p:sp>
        <p:nvSpPr>
          <p:cNvPr id="13" name="Text Placeholder 8">
            <a:extLst>
              <a:ext uri="{FF2B5EF4-FFF2-40B4-BE49-F238E27FC236}">
                <a16:creationId xmlns:a16="http://schemas.microsoft.com/office/drawing/2014/main" id="{54B5B684-7BC3-EE4F-BC79-2C0A2F00DAF7}"/>
              </a:ext>
            </a:extLst>
          </p:cNvPr>
          <p:cNvSpPr>
            <a:spLocks noGrp="1"/>
          </p:cNvSpPr>
          <p:nvPr>
            <p:ph type="body" sz="quarter" idx="12" hasCustomPrompt="1"/>
          </p:nvPr>
        </p:nvSpPr>
        <p:spPr>
          <a:xfrm>
            <a:off x="5087889" y="5239462"/>
            <a:ext cx="6480000" cy="493795"/>
          </a:xfrm>
          <a:prstGeom prst="rect">
            <a:avLst/>
          </a:prstGeom>
        </p:spPr>
        <p:txBody>
          <a:bodyPr anchor="ctr"/>
          <a:lstStyle>
            <a:lvl1pPr marL="0" indent="0">
              <a:buNone/>
              <a:defRPr sz="2000" b="0">
                <a:solidFill>
                  <a:srgbClr val="091932"/>
                </a:solidFill>
                <a:latin typeface="Arial" charset="0"/>
                <a:ea typeface="Arial" charset="0"/>
                <a:cs typeface="Arial" charset="0"/>
              </a:defRPr>
            </a:lvl1pPr>
          </a:lstStyle>
          <a:p>
            <a:pPr lvl="0"/>
            <a:r>
              <a:rPr lang="en-GB" dirty="0"/>
              <a:t>Date, Arial 20pt</a:t>
            </a:r>
            <a:endParaRPr lang="en-US" dirty="0"/>
          </a:p>
        </p:txBody>
      </p:sp>
      <p:sp>
        <p:nvSpPr>
          <p:cNvPr id="9" name="Title 1">
            <a:extLst>
              <a:ext uri="{FF2B5EF4-FFF2-40B4-BE49-F238E27FC236}">
                <a16:creationId xmlns:a16="http://schemas.microsoft.com/office/drawing/2014/main" id="{A572AF32-9D12-D043-BDE4-C9B5B45439B5}"/>
              </a:ext>
            </a:extLst>
          </p:cNvPr>
          <p:cNvSpPr>
            <a:spLocks noGrp="1"/>
          </p:cNvSpPr>
          <p:nvPr>
            <p:ph type="title" hasCustomPrompt="1"/>
          </p:nvPr>
        </p:nvSpPr>
        <p:spPr>
          <a:xfrm>
            <a:off x="5087888" y="2492896"/>
            <a:ext cx="6480000" cy="1789938"/>
          </a:xfrm>
          <a:prstGeom prst="rect">
            <a:avLst/>
          </a:prstGeom>
        </p:spPr>
        <p:txBody>
          <a:bodyPr/>
          <a:lstStyle>
            <a:lvl1pPr>
              <a:defRPr sz="3600" b="1" i="0">
                <a:solidFill>
                  <a:srgbClr val="091932"/>
                </a:solidFill>
                <a:latin typeface="Arial" panose="020B0604020202020204" pitchFamily="34" charset="0"/>
                <a:cs typeface="Arial" panose="020B0604020202020204" pitchFamily="34" charset="0"/>
              </a:defRPr>
            </a:lvl1pPr>
          </a:lstStyle>
          <a:p>
            <a:pPr lvl="0"/>
            <a:r>
              <a:rPr lang="en-GB" dirty="0"/>
              <a:t>Presentation or Chapter Title, Arial Bold 36pt</a:t>
            </a:r>
            <a:endParaRPr lang="en-US" dirty="0"/>
          </a:p>
        </p:txBody>
      </p:sp>
    </p:spTree>
    <p:extLst>
      <p:ext uri="{BB962C8B-B14F-4D97-AF65-F5344CB8AC3E}">
        <p14:creationId xmlns:p14="http://schemas.microsoft.com/office/powerpoint/2010/main" val="4741699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4535977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Body copy, Image area">
    <p:spTree>
      <p:nvGrpSpPr>
        <p:cNvPr id="1" name=""/>
        <p:cNvGrpSpPr/>
        <p:nvPr/>
      </p:nvGrpSpPr>
      <p:grpSpPr>
        <a:xfrm>
          <a:off x="0" y="0"/>
          <a:ext cx="0" cy="0"/>
          <a:chOff x="0" y="0"/>
          <a:chExt cx="0" cy="0"/>
        </a:xfrm>
      </p:grpSpPr>
      <p:sp>
        <p:nvSpPr>
          <p:cNvPr id="8" name="Text Placeholder 8"/>
          <p:cNvSpPr>
            <a:spLocks noGrp="1"/>
          </p:cNvSpPr>
          <p:nvPr>
            <p:ph type="body" sz="quarter" idx="14" hasCustomPrompt="1"/>
          </p:nvPr>
        </p:nvSpPr>
        <p:spPr>
          <a:xfrm>
            <a:off x="407368" y="1412776"/>
            <a:ext cx="6696744" cy="4896544"/>
          </a:xfrm>
          <a:prstGeom prst="rect">
            <a:avLst/>
          </a:prstGeom>
        </p:spPr>
        <p:txBody>
          <a:bodyPr anchor="t" anchorCtr="0">
            <a:normAutofit/>
          </a:bodyPr>
          <a:lstStyle>
            <a:lvl1pPr marL="342900" indent="-342900">
              <a:lnSpc>
                <a:spcPct val="100000"/>
              </a:lnSpc>
              <a:buFont typeface="Arial" panose="020B0604020202020204" pitchFamily="34" charset="0"/>
              <a:buChar char="•"/>
              <a:defRPr sz="2000" b="0">
                <a:solidFill>
                  <a:schemeClr val="tx1"/>
                </a:solidFill>
                <a:latin typeface="Arial" charset="0"/>
                <a:ea typeface="Arial" charset="0"/>
                <a:cs typeface="Arial" charset="0"/>
              </a:defRPr>
            </a:lvl1pPr>
            <a:lvl2pPr>
              <a:lnSpc>
                <a:spcPct val="100000"/>
              </a:lnSpc>
              <a:defRPr sz="2000" b="0" i="0">
                <a:latin typeface="Arial" charset="0"/>
                <a:ea typeface="Arial" charset="0"/>
                <a:cs typeface="Arial" charset="0"/>
              </a:defRPr>
            </a:lvl2pPr>
            <a:lvl3pPr>
              <a:lnSpc>
                <a:spcPct val="100000"/>
              </a:lnSpc>
              <a:defRPr sz="2000" b="0" i="0">
                <a:latin typeface="Arial" charset="0"/>
                <a:ea typeface="Arial" charset="0"/>
                <a:cs typeface="Arial" charset="0"/>
              </a:defRPr>
            </a:lvl3pPr>
            <a:lvl4pPr>
              <a:lnSpc>
                <a:spcPct val="100000"/>
              </a:lnSpc>
              <a:defRPr sz="2000" b="0" i="0">
                <a:latin typeface="Arial" charset="0"/>
                <a:ea typeface="Arial" charset="0"/>
                <a:cs typeface="Arial" charset="0"/>
              </a:defRPr>
            </a:lvl4pPr>
            <a:lvl5pPr>
              <a:lnSpc>
                <a:spcPct val="100000"/>
              </a:lnSpc>
              <a:defRPr sz="2000" b="0" i="0">
                <a:latin typeface="Arial" charset="0"/>
                <a:ea typeface="Arial" charset="0"/>
                <a:cs typeface="Arial" charset="0"/>
              </a:defRPr>
            </a:lvl5pPr>
          </a:lstStyle>
          <a:p>
            <a:pPr lvl="0"/>
            <a:r>
              <a:rPr lang="en-US" dirty="0"/>
              <a:t>Body copy, Arial 20pt minimum</a:t>
            </a:r>
          </a:p>
          <a:p>
            <a:pPr lvl="0"/>
            <a:r>
              <a:rPr lang="en-US" dirty="0"/>
              <a:t>Bullet points should always be round</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Content Placeholder 2"/>
          <p:cNvSpPr>
            <a:spLocks noGrp="1"/>
          </p:cNvSpPr>
          <p:nvPr>
            <p:ph sz="quarter" idx="18" hasCustomPrompt="1"/>
          </p:nvPr>
        </p:nvSpPr>
        <p:spPr>
          <a:xfrm>
            <a:off x="7248525" y="1412776"/>
            <a:ext cx="4535488" cy="4895949"/>
          </a:xfrm>
          <a:prstGeom prst="rect">
            <a:avLst/>
          </a:prstGeom>
        </p:spPr>
        <p:txBody>
          <a:bodyPr/>
          <a:lstStyle>
            <a:lvl1pPr>
              <a:defRPr b="0" i="0">
                <a:latin typeface="Arial" charset="0"/>
                <a:ea typeface="Arial" charset="0"/>
                <a:cs typeface="Arial" charset="0"/>
              </a:defRPr>
            </a:lvl1pPr>
            <a:lvl2pPr>
              <a:defRPr b="0" i="0">
                <a:latin typeface="Arial" charset="0"/>
                <a:ea typeface="Arial" charset="0"/>
                <a:cs typeface="Arial" charset="0"/>
              </a:defRPr>
            </a:lvl2pPr>
            <a:lvl3pPr>
              <a:defRPr b="0" i="0">
                <a:latin typeface="Arial" charset="0"/>
                <a:ea typeface="Arial" charset="0"/>
                <a:cs typeface="Arial" charset="0"/>
              </a:defRPr>
            </a:lvl3pPr>
            <a:lvl4pPr>
              <a:defRPr b="0" i="0">
                <a:latin typeface="Arial" charset="0"/>
                <a:ea typeface="Arial" charset="0"/>
                <a:cs typeface="Arial" charset="0"/>
              </a:defRPr>
            </a:lvl4pPr>
            <a:lvl5pPr>
              <a:defRPr b="0" i="0">
                <a:latin typeface="Arial" charset="0"/>
                <a:ea typeface="Arial" charset="0"/>
                <a:cs typeface="Arial" charset="0"/>
              </a:defRPr>
            </a:lvl5pPr>
          </a:lstStyle>
          <a:p>
            <a:pPr lvl="0"/>
            <a:r>
              <a:rPr lang="en-US" dirty="0"/>
              <a:t>Image/media area</a:t>
            </a:r>
          </a:p>
        </p:txBody>
      </p:sp>
      <p:sp>
        <p:nvSpPr>
          <p:cNvPr id="2" name="Title 1">
            <a:extLst>
              <a:ext uri="{FF2B5EF4-FFF2-40B4-BE49-F238E27FC236}">
                <a16:creationId xmlns:a16="http://schemas.microsoft.com/office/drawing/2014/main" id="{88D67532-9A68-C945-B397-3859811F7329}"/>
              </a:ext>
            </a:extLst>
          </p:cNvPr>
          <p:cNvSpPr>
            <a:spLocks noGrp="1"/>
          </p:cNvSpPr>
          <p:nvPr>
            <p:ph type="title" hasCustomPrompt="1"/>
          </p:nvPr>
        </p:nvSpPr>
        <p:spPr/>
        <p:txBody>
          <a:bodyPr/>
          <a:lstStyle/>
          <a:p>
            <a:pPr lvl="0"/>
            <a:r>
              <a:rPr lang="en-US" dirty="0"/>
              <a:t>Slide Title, Arial Bold 28pt</a:t>
            </a:r>
            <a:endParaRPr lang="en-GB" dirty="0"/>
          </a:p>
        </p:txBody>
      </p:sp>
      <p:sp>
        <p:nvSpPr>
          <p:cNvPr id="3" name="TextBox 2">
            <a:extLst>
              <a:ext uri="{FF2B5EF4-FFF2-40B4-BE49-F238E27FC236}">
                <a16:creationId xmlns:a16="http://schemas.microsoft.com/office/drawing/2014/main" id="{82E0C872-F63E-3C86-21A5-AE20DF937682}"/>
              </a:ext>
            </a:extLst>
          </p:cNvPr>
          <p:cNvSpPr txBox="1"/>
          <p:nvPr userDrawn="1"/>
        </p:nvSpPr>
        <p:spPr>
          <a:xfrm>
            <a:off x="11424592" y="6398995"/>
            <a:ext cx="358208" cy="261610"/>
          </a:xfrm>
          <a:prstGeom prst="rect">
            <a:avLst/>
          </a:prstGeom>
          <a:noFill/>
        </p:spPr>
        <p:txBody>
          <a:bodyPr wrap="square" rtlCol="0">
            <a:spAutoFit/>
          </a:bodyPr>
          <a:lstStyle/>
          <a:p>
            <a:pPr algn="r"/>
            <a:fld id="{EEC8A793-921E-4967-8008-3760F36DA7B8}" type="slidenum">
              <a:rPr lang="en-GB" sz="1050" smtClean="0">
                <a:latin typeface="Arial" panose="020B0604020202020204" pitchFamily="34" charset="0"/>
                <a:cs typeface="Arial" panose="020B0604020202020204" pitchFamily="34" charset="0"/>
              </a:rPr>
              <a:t>‹#›</a:t>
            </a:fld>
            <a:endParaRPr lang="en-GB" sz="105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769398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Two column body copy">
    <p:spTree>
      <p:nvGrpSpPr>
        <p:cNvPr id="1" name=""/>
        <p:cNvGrpSpPr/>
        <p:nvPr/>
      </p:nvGrpSpPr>
      <p:grpSpPr>
        <a:xfrm>
          <a:off x="0" y="0"/>
          <a:ext cx="0" cy="0"/>
          <a:chOff x="0" y="0"/>
          <a:chExt cx="0" cy="0"/>
        </a:xfrm>
      </p:grpSpPr>
      <p:sp>
        <p:nvSpPr>
          <p:cNvPr id="7" name="Text Placeholder 8"/>
          <p:cNvSpPr>
            <a:spLocks noGrp="1"/>
          </p:cNvSpPr>
          <p:nvPr>
            <p:ph type="body" sz="quarter" idx="15" hasCustomPrompt="1"/>
          </p:nvPr>
        </p:nvSpPr>
        <p:spPr>
          <a:xfrm>
            <a:off x="407366" y="1412776"/>
            <a:ext cx="11377265" cy="4896544"/>
          </a:xfrm>
          <a:prstGeom prst="rect">
            <a:avLst/>
          </a:prstGeom>
        </p:spPr>
        <p:txBody>
          <a:bodyPr numCol="2" spcCol="144000" anchor="t" anchorCtr="0">
            <a:normAutofit/>
          </a:bodyPr>
          <a:lstStyle>
            <a:lvl1pPr marL="342900" indent="-342900">
              <a:lnSpc>
                <a:spcPct val="100000"/>
              </a:lnSpc>
              <a:buFont typeface="Arial" panose="020B0604020202020204" pitchFamily="34" charset="0"/>
              <a:buChar char="•"/>
              <a:defRPr sz="2000" b="0">
                <a:solidFill>
                  <a:schemeClr val="tx1"/>
                </a:solidFill>
                <a:latin typeface="Arial" charset="0"/>
                <a:ea typeface="Arial" charset="0"/>
                <a:cs typeface="Arial" charset="0"/>
              </a:defRPr>
            </a:lvl1pPr>
            <a:lvl2pPr>
              <a:lnSpc>
                <a:spcPct val="100000"/>
              </a:lnSpc>
              <a:defRPr sz="2000" b="0" i="0">
                <a:latin typeface="Arial" charset="0"/>
                <a:ea typeface="Arial" charset="0"/>
                <a:cs typeface="Arial" charset="0"/>
              </a:defRPr>
            </a:lvl2pPr>
            <a:lvl3pPr>
              <a:lnSpc>
                <a:spcPct val="100000"/>
              </a:lnSpc>
              <a:defRPr sz="2000" b="0" i="0">
                <a:latin typeface="Arial" charset="0"/>
                <a:ea typeface="Arial" charset="0"/>
                <a:cs typeface="Arial" charset="0"/>
              </a:defRPr>
            </a:lvl3pPr>
            <a:lvl4pPr>
              <a:lnSpc>
                <a:spcPct val="100000"/>
              </a:lnSpc>
              <a:defRPr sz="2000" b="0" i="0">
                <a:latin typeface="Arial" charset="0"/>
                <a:ea typeface="Arial" charset="0"/>
                <a:cs typeface="Arial" charset="0"/>
              </a:defRPr>
            </a:lvl4pPr>
            <a:lvl5pPr>
              <a:lnSpc>
                <a:spcPct val="100000"/>
              </a:lnSpc>
              <a:defRPr sz="2000" b="0" i="0">
                <a:latin typeface="Arial" charset="0"/>
                <a:ea typeface="Arial" charset="0"/>
                <a:cs typeface="Arial" charset="0"/>
              </a:defRPr>
            </a:lvl5pPr>
          </a:lstStyle>
          <a:p>
            <a:pPr lvl="0"/>
            <a:r>
              <a:rPr lang="en-GB" dirty="0"/>
              <a:t>Body copy, Arial 20pt minimum</a:t>
            </a:r>
          </a:p>
          <a:p>
            <a:pPr lvl="0"/>
            <a:r>
              <a:rPr lang="en-GB" dirty="0"/>
              <a:t>Column 1</a:t>
            </a:r>
          </a:p>
          <a:p>
            <a:pPr lvl="0"/>
            <a:r>
              <a:rPr lang="en-US" dirty="0"/>
              <a:t>Bullet points should always be circular</a:t>
            </a:r>
          </a:p>
          <a:p>
            <a:pPr lvl="1"/>
            <a:r>
              <a:rPr lang="en-US" dirty="0"/>
              <a:t>Second level</a:t>
            </a:r>
          </a:p>
          <a:p>
            <a:pPr lvl="2"/>
            <a:r>
              <a:rPr lang="en-US" dirty="0"/>
              <a:t>Third level</a:t>
            </a:r>
          </a:p>
          <a:p>
            <a:pPr lvl="3"/>
            <a:r>
              <a:rPr lang="en-US" dirty="0"/>
              <a:t>Fourth level</a:t>
            </a:r>
          </a:p>
          <a:p>
            <a:pPr lvl="4"/>
            <a:r>
              <a:rPr lang="en-US" dirty="0"/>
              <a:t>Fifth level</a:t>
            </a:r>
          </a:p>
          <a:p>
            <a:pPr lvl="4"/>
            <a:endParaRPr lang="en-US" dirty="0"/>
          </a:p>
          <a:p>
            <a:pPr lvl="0"/>
            <a:endParaRPr lang="en-GB" dirty="0"/>
          </a:p>
          <a:p>
            <a:pPr lvl="0"/>
            <a:endParaRPr lang="en-GB" dirty="0"/>
          </a:p>
          <a:p>
            <a:pPr lvl="0"/>
            <a:endParaRPr lang="en-GB" dirty="0"/>
          </a:p>
          <a:p>
            <a:pPr lvl="0"/>
            <a:endParaRPr lang="en-GB" dirty="0"/>
          </a:p>
          <a:p>
            <a:pPr lvl="0"/>
            <a:r>
              <a:rPr lang="en-GB" dirty="0"/>
              <a:t>Body copy, Arial 20pt minimum</a:t>
            </a:r>
          </a:p>
          <a:p>
            <a:pPr lvl="0"/>
            <a:r>
              <a:rPr lang="en-GB" dirty="0"/>
              <a:t>Column 2</a:t>
            </a:r>
          </a:p>
          <a:p>
            <a:pPr lvl="0"/>
            <a:r>
              <a:rPr lang="en-US" dirty="0"/>
              <a:t>Bullet points should always be circular</a:t>
            </a:r>
          </a:p>
          <a:p>
            <a:pPr lvl="1"/>
            <a:r>
              <a:rPr lang="en-US" dirty="0"/>
              <a:t>Second level</a:t>
            </a:r>
          </a:p>
          <a:p>
            <a:pPr lvl="2"/>
            <a:r>
              <a:rPr lang="en-US" dirty="0"/>
              <a:t>Third level</a:t>
            </a:r>
          </a:p>
          <a:p>
            <a:pPr lvl="3"/>
            <a:r>
              <a:rPr lang="en-US" dirty="0"/>
              <a:t>Fourth level</a:t>
            </a:r>
          </a:p>
          <a:p>
            <a:pPr lvl="4"/>
            <a:r>
              <a:rPr lang="en-US" dirty="0"/>
              <a:t>Fifth level</a:t>
            </a:r>
            <a:endParaRPr lang="en-GB" dirty="0"/>
          </a:p>
          <a:p>
            <a:pPr lvl="4"/>
            <a:endParaRPr lang="en-GB" dirty="0"/>
          </a:p>
        </p:txBody>
      </p:sp>
      <p:sp>
        <p:nvSpPr>
          <p:cNvPr id="2" name="Title 1">
            <a:extLst>
              <a:ext uri="{FF2B5EF4-FFF2-40B4-BE49-F238E27FC236}">
                <a16:creationId xmlns:a16="http://schemas.microsoft.com/office/drawing/2014/main" id="{1678EC47-AA3D-934C-A5C0-76716AC22BD5}"/>
              </a:ext>
            </a:extLst>
          </p:cNvPr>
          <p:cNvSpPr>
            <a:spLocks noGrp="1"/>
          </p:cNvSpPr>
          <p:nvPr>
            <p:ph type="title" hasCustomPrompt="1"/>
          </p:nvPr>
        </p:nvSpPr>
        <p:spPr/>
        <p:txBody>
          <a:bodyPr/>
          <a:lstStyle/>
          <a:p>
            <a:pPr lvl="0"/>
            <a:r>
              <a:rPr lang="en-US" dirty="0"/>
              <a:t>Slide Title, Arial Bold 28pt</a:t>
            </a:r>
            <a:endParaRPr lang="en-GB" dirty="0"/>
          </a:p>
        </p:txBody>
      </p:sp>
      <p:sp>
        <p:nvSpPr>
          <p:cNvPr id="3" name="TextBox 2">
            <a:extLst>
              <a:ext uri="{FF2B5EF4-FFF2-40B4-BE49-F238E27FC236}">
                <a16:creationId xmlns:a16="http://schemas.microsoft.com/office/drawing/2014/main" id="{30896256-F51B-74F2-00D5-82BEF76733C6}"/>
              </a:ext>
            </a:extLst>
          </p:cNvPr>
          <p:cNvSpPr txBox="1"/>
          <p:nvPr userDrawn="1"/>
        </p:nvSpPr>
        <p:spPr>
          <a:xfrm>
            <a:off x="11424592" y="6398995"/>
            <a:ext cx="358208" cy="261610"/>
          </a:xfrm>
          <a:prstGeom prst="rect">
            <a:avLst/>
          </a:prstGeom>
          <a:noFill/>
        </p:spPr>
        <p:txBody>
          <a:bodyPr wrap="square" rtlCol="0">
            <a:spAutoFit/>
          </a:bodyPr>
          <a:lstStyle/>
          <a:p>
            <a:pPr algn="r"/>
            <a:fld id="{EEC8A793-921E-4967-8008-3760F36DA7B8}" type="slidenum">
              <a:rPr lang="en-GB" sz="1050" smtClean="0">
                <a:latin typeface="Arial" panose="020B0604020202020204" pitchFamily="34" charset="0"/>
                <a:cs typeface="Arial" panose="020B0604020202020204" pitchFamily="34" charset="0"/>
              </a:rPr>
              <a:t>‹#›</a:t>
            </a:fld>
            <a:endParaRPr lang="en-GB" sz="105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713318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Large image area">
    <p:spTree>
      <p:nvGrpSpPr>
        <p:cNvPr id="1" name=""/>
        <p:cNvGrpSpPr/>
        <p:nvPr/>
      </p:nvGrpSpPr>
      <p:grpSpPr>
        <a:xfrm>
          <a:off x="0" y="0"/>
          <a:ext cx="0" cy="0"/>
          <a:chOff x="0" y="0"/>
          <a:chExt cx="0" cy="0"/>
        </a:xfrm>
      </p:grpSpPr>
      <p:sp>
        <p:nvSpPr>
          <p:cNvPr id="8" name="Content Placeholder 2"/>
          <p:cNvSpPr>
            <a:spLocks noGrp="1"/>
          </p:cNvSpPr>
          <p:nvPr>
            <p:ph sz="quarter" idx="19" hasCustomPrompt="1"/>
          </p:nvPr>
        </p:nvSpPr>
        <p:spPr>
          <a:xfrm>
            <a:off x="407368" y="1412776"/>
            <a:ext cx="11376645" cy="4895949"/>
          </a:xfrm>
          <a:prstGeom prst="rect">
            <a:avLst/>
          </a:prstGeom>
        </p:spPr>
        <p:txBody>
          <a:bodyPr/>
          <a:lstStyle>
            <a:lvl1pPr>
              <a:defRPr b="0" i="0">
                <a:latin typeface="Arial" charset="0"/>
                <a:ea typeface="Arial" charset="0"/>
                <a:cs typeface="Arial" charset="0"/>
              </a:defRPr>
            </a:lvl1pPr>
            <a:lvl2pPr>
              <a:defRPr b="0" i="0">
                <a:latin typeface="Arial" charset="0"/>
                <a:ea typeface="Arial" charset="0"/>
                <a:cs typeface="Arial" charset="0"/>
              </a:defRPr>
            </a:lvl2pPr>
            <a:lvl3pPr>
              <a:defRPr b="0" i="0">
                <a:latin typeface="Arial" charset="0"/>
                <a:ea typeface="Arial" charset="0"/>
                <a:cs typeface="Arial" charset="0"/>
              </a:defRPr>
            </a:lvl3pPr>
            <a:lvl4pPr>
              <a:defRPr b="0" i="0">
                <a:latin typeface="Arial" charset="0"/>
                <a:ea typeface="Arial" charset="0"/>
                <a:cs typeface="Arial" charset="0"/>
              </a:defRPr>
            </a:lvl4pPr>
            <a:lvl5pPr>
              <a:defRPr b="0" i="0">
                <a:latin typeface="Arial" charset="0"/>
                <a:ea typeface="Arial" charset="0"/>
                <a:cs typeface="Arial" charset="0"/>
              </a:defRPr>
            </a:lvl5pPr>
          </a:lstStyle>
          <a:p>
            <a:pPr lvl="0"/>
            <a:r>
              <a:rPr lang="en-US" dirty="0"/>
              <a:t>Image/media area</a:t>
            </a:r>
          </a:p>
        </p:txBody>
      </p:sp>
      <p:sp>
        <p:nvSpPr>
          <p:cNvPr id="4" name="Title 3">
            <a:extLst>
              <a:ext uri="{FF2B5EF4-FFF2-40B4-BE49-F238E27FC236}">
                <a16:creationId xmlns:a16="http://schemas.microsoft.com/office/drawing/2014/main" id="{6A48AAB8-0870-DC49-B97A-7A725EA98FBB}"/>
              </a:ext>
            </a:extLst>
          </p:cNvPr>
          <p:cNvSpPr>
            <a:spLocks noGrp="1"/>
          </p:cNvSpPr>
          <p:nvPr>
            <p:ph type="title" hasCustomPrompt="1"/>
          </p:nvPr>
        </p:nvSpPr>
        <p:spPr/>
        <p:txBody>
          <a:bodyPr/>
          <a:lstStyle/>
          <a:p>
            <a:pPr lvl="0"/>
            <a:r>
              <a:rPr lang="en-US" dirty="0"/>
              <a:t>Slide Title, Arial Bold 28pt</a:t>
            </a:r>
            <a:endParaRPr lang="en-GB" dirty="0"/>
          </a:p>
        </p:txBody>
      </p:sp>
      <p:sp>
        <p:nvSpPr>
          <p:cNvPr id="2" name="TextBox 1">
            <a:extLst>
              <a:ext uri="{FF2B5EF4-FFF2-40B4-BE49-F238E27FC236}">
                <a16:creationId xmlns:a16="http://schemas.microsoft.com/office/drawing/2014/main" id="{4693957E-0FAF-6F6C-105D-E158407A88A1}"/>
              </a:ext>
            </a:extLst>
          </p:cNvPr>
          <p:cNvSpPr txBox="1"/>
          <p:nvPr userDrawn="1"/>
        </p:nvSpPr>
        <p:spPr>
          <a:xfrm>
            <a:off x="11424592" y="6398995"/>
            <a:ext cx="358208" cy="261610"/>
          </a:xfrm>
          <a:prstGeom prst="rect">
            <a:avLst/>
          </a:prstGeom>
          <a:noFill/>
        </p:spPr>
        <p:txBody>
          <a:bodyPr wrap="square" rtlCol="0">
            <a:spAutoFit/>
          </a:bodyPr>
          <a:lstStyle/>
          <a:p>
            <a:pPr algn="r"/>
            <a:fld id="{EEC8A793-921E-4967-8008-3760F36DA7B8}" type="slidenum">
              <a:rPr lang="en-GB" sz="1050" smtClean="0">
                <a:latin typeface="Arial" panose="020B0604020202020204" pitchFamily="34" charset="0"/>
                <a:cs typeface="Arial" panose="020B0604020202020204" pitchFamily="34" charset="0"/>
              </a:rPr>
              <a:t>‹#›</a:t>
            </a:fld>
            <a:endParaRPr lang="en-GB" sz="105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979044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Two image areas">
    <p:spTree>
      <p:nvGrpSpPr>
        <p:cNvPr id="1" name=""/>
        <p:cNvGrpSpPr/>
        <p:nvPr/>
      </p:nvGrpSpPr>
      <p:grpSpPr>
        <a:xfrm>
          <a:off x="0" y="0"/>
          <a:ext cx="0" cy="0"/>
          <a:chOff x="0" y="0"/>
          <a:chExt cx="0" cy="0"/>
        </a:xfrm>
      </p:grpSpPr>
      <p:sp>
        <p:nvSpPr>
          <p:cNvPr id="11" name="Content Placeholder 2"/>
          <p:cNvSpPr>
            <a:spLocks noGrp="1"/>
          </p:cNvSpPr>
          <p:nvPr>
            <p:ph sz="quarter" idx="21" hasCustomPrompt="1"/>
          </p:nvPr>
        </p:nvSpPr>
        <p:spPr>
          <a:xfrm>
            <a:off x="6168632" y="1412776"/>
            <a:ext cx="5615381" cy="4895949"/>
          </a:xfrm>
          <a:prstGeom prst="rect">
            <a:avLst/>
          </a:prstGeom>
        </p:spPr>
        <p:txBody>
          <a:bodyPr/>
          <a:lstStyle>
            <a:lvl1pPr>
              <a:defRPr b="0" i="0">
                <a:latin typeface="Arial" charset="0"/>
                <a:ea typeface="Arial" charset="0"/>
                <a:cs typeface="Arial" charset="0"/>
              </a:defRPr>
            </a:lvl1pPr>
            <a:lvl2pPr>
              <a:defRPr b="0" i="0">
                <a:latin typeface="Arial" charset="0"/>
                <a:ea typeface="Arial" charset="0"/>
                <a:cs typeface="Arial" charset="0"/>
              </a:defRPr>
            </a:lvl2pPr>
            <a:lvl3pPr>
              <a:defRPr b="0" i="0">
                <a:latin typeface="Arial" charset="0"/>
                <a:ea typeface="Arial" charset="0"/>
                <a:cs typeface="Arial" charset="0"/>
              </a:defRPr>
            </a:lvl3pPr>
            <a:lvl4pPr>
              <a:defRPr b="0" i="0">
                <a:latin typeface="Arial" charset="0"/>
                <a:ea typeface="Arial" charset="0"/>
                <a:cs typeface="Arial" charset="0"/>
              </a:defRPr>
            </a:lvl4pPr>
            <a:lvl5pPr>
              <a:defRPr b="0" i="0">
                <a:latin typeface="Arial" charset="0"/>
                <a:ea typeface="Arial" charset="0"/>
                <a:cs typeface="Arial" charset="0"/>
              </a:defRPr>
            </a:lvl5pPr>
          </a:lstStyle>
          <a:p>
            <a:pPr lvl="0"/>
            <a:r>
              <a:rPr lang="en-US" dirty="0"/>
              <a:t>Image/media area</a:t>
            </a:r>
          </a:p>
        </p:txBody>
      </p:sp>
      <p:sp>
        <p:nvSpPr>
          <p:cNvPr id="12" name="Content Placeholder 2"/>
          <p:cNvSpPr>
            <a:spLocks noGrp="1"/>
          </p:cNvSpPr>
          <p:nvPr>
            <p:ph sz="quarter" idx="22" hasCustomPrompt="1"/>
          </p:nvPr>
        </p:nvSpPr>
        <p:spPr>
          <a:xfrm>
            <a:off x="407987" y="1412776"/>
            <a:ext cx="5615381" cy="4895949"/>
          </a:xfrm>
          <a:prstGeom prst="rect">
            <a:avLst/>
          </a:prstGeom>
        </p:spPr>
        <p:txBody>
          <a:bodyPr/>
          <a:lstStyle>
            <a:lvl1pPr>
              <a:defRPr b="0" i="0">
                <a:latin typeface="Arial" charset="0"/>
                <a:ea typeface="Arial" charset="0"/>
                <a:cs typeface="Arial" charset="0"/>
              </a:defRPr>
            </a:lvl1pPr>
            <a:lvl2pPr>
              <a:defRPr b="0" i="0">
                <a:latin typeface="Arial" charset="0"/>
                <a:ea typeface="Arial" charset="0"/>
                <a:cs typeface="Arial" charset="0"/>
              </a:defRPr>
            </a:lvl2pPr>
            <a:lvl3pPr>
              <a:defRPr b="0" i="0">
                <a:latin typeface="Arial" charset="0"/>
                <a:ea typeface="Arial" charset="0"/>
                <a:cs typeface="Arial" charset="0"/>
              </a:defRPr>
            </a:lvl3pPr>
            <a:lvl4pPr>
              <a:defRPr b="0" i="0">
                <a:latin typeface="Arial" charset="0"/>
                <a:ea typeface="Arial" charset="0"/>
                <a:cs typeface="Arial" charset="0"/>
              </a:defRPr>
            </a:lvl4pPr>
            <a:lvl5pPr>
              <a:defRPr b="0" i="0">
                <a:latin typeface="Arial" charset="0"/>
                <a:ea typeface="Arial" charset="0"/>
                <a:cs typeface="Arial" charset="0"/>
              </a:defRPr>
            </a:lvl5pPr>
          </a:lstStyle>
          <a:p>
            <a:pPr lvl="0"/>
            <a:r>
              <a:rPr lang="en-US" dirty="0"/>
              <a:t>Image/media area</a:t>
            </a:r>
          </a:p>
        </p:txBody>
      </p:sp>
      <p:sp>
        <p:nvSpPr>
          <p:cNvPr id="2" name="Title 1">
            <a:extLst>
              <a:ext uri="{FF2B5EF4-FFF2-40B4-BE49-F238E27FC236}">
                <a16:creationId xmlns:a16="http://schemas.microsoft.com/office/drawing/2014/main" id="{07582B4E-070C-7048-AE53-860E723D9E3A}"/>
              </a:ext>
            </a:extLst>
          </p:cNvPr>
          <p:cNvSpPr>
            <a:spLocks noGrp="1"/>
          </p:cNvSpPr>
          <p:nvPr>
            <p:ph type="title" hasCustomPrompt="1"/>
          </p:nvPr>
        </p:nvSpPr>
        <p:spPr/>
        <p:txBody>
          <a:bodyPr/>
          <a:lstStyle/>
          <a:p>
            <a:pPr lvl="0"/>
            <a:r>
              <a:rPr lang="en-US" dirty="0"/>
              <a:t>Slide Title, Arial Bold 28pt</a:t>
            </a:r>
            <a:endParaRPr lang="en-GB" dirty="0"/>
          </a:p>
        </p:txBody>
      </p:sp>
      <p:sp>
        <p:nvSpPr>
          <p:cNvPr id="3" name="TextBox 2">
            <a:extLst>
              <a:ext uri="{FF2B5EF4-FFF2-40B4-BE49-F238E27FC236}">
                <a16:creationId xmlns:a16="http://schemas.microsoft.com/office/drawing/2014/main" id="{D3879E6B-8118-A80A-4B3B-72D0A12F8C42}"/>
              </a:ext>
            </a:extLst>
          </p:cNvPr>
          <p:cNvSpPr txBox="1"/>
          <p:nvPr userDrawn="1"/>
        </p:nvSpPr>
        <p:spPr>
          <a:xfrm>
            <a:off x="11424592" y="6398995"/>
            <a:ext cx="358208" cy="261610"/>
          </a:xfrm>
          <a:prstGeom prst="rect">
            <a:avLst/>
          </a:prstGeom>
          <a:noFill/>
        </p:spPr>
        <p:txBody>
          <a:bodyPr wrap="square" rtlCol="0">
            <a:spAutoFit/>
          </a:bodyPr>
          <a:lstStyle/>
          <a:p>
            <a:pPr algn="r"/>
            <a:fld id="{EEC8A793-921E-4967-8008-3760F36DA7B8}" type="slidenum">
              <a:rPr lang="en-GB" sz="1050" smtClean="0">
                <a:latin typeface="Arial" panose="020B0604020202020204" pitchFamily="34" charset="0"/>
                <a:cs typeface="Arial" panose="020B0604020202020204" pitchFamily="34" charset="0"/>
              </a:rPr>
              <a:t>‹#›</a:t>
            </a:fld>
            <a:endParaRPr lang="en-GB" sz="105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859020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ogo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91FEEE-5621-544D-B4F7-2372D5398594}"/>
              </a:ext>
            </a:extLst>
          </p:cNvPr>
          <p:cNvSpPr>
            <a:spLocks noGrp="1"/>
          </p:cNvSpPr>
          <p:nvPr>
            <p:ph type="title" hasCustomPrompt="1"/>
          </p:nvPr>
        </p:nvSpPr>
        <p:spPr/>
        <p:txBody>
          <a:bodyPr/>
          <a:lstStyle/>
          <a:p>
            <a:pPr lvl="0"/>
            <a:r>
              <a:rPr lang="en-US" dirty="0"/>
              <a:t>Slide Title, Arial Bold 28pt</a:t>
            </a:r>
            <a:endParaRPr lang="en-GB" dirty="0"/>
          </a:p>
        </p:txBody>
      </p:sp>
      <p:sp>
        <p:nvSpPr>
          <p:cNvPr id="3" name="TextBox 2">
            <a:extLst>
              <a:ext uri="{FF2B5EF4-FFF2-40B4-BE49-F238E27FC236}">
                <a16:creationId xmlns:a16="http://schemas.microsoft.com/office/drawing/2014/main" id="{1FC72930-C2B8-88E2-72F4-653D9843F129}"/>
              </a:ext>
            </a:extLst>
          </p:cNvPr>
          <p:cNvSpPr txBox="1"/>
          <p:nvPr userDrawn="1"/>
        </p:nvSpPr>
        <p:spPr>
          <a:xfrm>
            <a:off x="11424592" y="6398995"/>
            <a:ext cx="358208" cy="261610"/>
          </a:xfrm>
          <a:prstGeom prst="rect">
            <a:avLst/>
          </a:prstGeom>
          <a:noFill/>
        </p:spPr>
        <p:txBody>
          <a:bodyPr wrap="square" rtlCol="0">
            <a:spAutoFit/>
          </a:bodyPr>
          <a:lstStyle/>
          <a:p>
            <a:pPr algn="r"/>
            <a:fld id="{EEC8A793-921E-4967-8008-3760F36DA7B8}" type="slidenum">
              <a:rPr lang="en-GB" sz="1050" smtClean="0">
                <a:latin typeface="Arial" panose="020B0604020202020204" pitchFamily="34" charset="0"/>
                <a:cs typeface="Arial" panose="020B0604020202020204" pitchFamily="34" charset="0"/>
              </a:rPr>
              <a:t>‹#›</a:t>
            </a:fld>
            <a:endParaRPr lang="en-GB" sz="105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169098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otally 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4842493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34.xml"/><Relationship Id="rId7" Type="http://schemas.openxmlformats.org/officeDocument/2006/relationships/theme" Target="../theme/theme3.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5" Type="http://schemas.openxmlformats.org/officeDocument/2006/relationships/slideLayout" Target="../slideLayouts/slideLayout36.xml"/><Relationship Id="rId4"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theme" Target="../theme/theme4.xml"/><Relationship Id="rId1"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Cranfield University logo"/>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360000" y="324000"/>
            <a:ext cx="972000" cy="972000"/>
          </a:xfrm>
          <a:prstGeom prst="rect">
            <a:avLst/>
          </a:prstGeom>
        </p:spPr>
      </p:pic>
      <p:sp>
        <p:nvSpPr>
          <p:cNvPr id="2" name="Title Placeholder 1"/>
          <p:cNvSpPr>
            <a:spLocks noGrp="1"/>
          </p:cNvSpPr>
          <p:nvPr>
            <p:ph type="title"/>
          </p:nvPr>
        </p:nvSpPr>
        <p:spPr>
          <a:xfrm>
            <a:off x="1558800" y="403200"/>
            <a:ext cx="10224000" cy="864000"/>
          </a:xfrm>
          <a:prstGeom prst="rect">
            <a:avLst/>
          </a:prstGeom>
        </p:spPr>
        <p:txBody>
          <a:bodyPr vert="horz" lIns="91440" tIns="45720" rIns="91440" bIns="45720" rtlCol="0" anchor="ctr">
            <a:normAutofit/>
          </a:bodyPr>
          <a:lstStyle/>
          <a:p>
            <a:r>
              <a:rPr lang="en-US" dirty="0"/>
              <a:t>Slide Title, Arial Bold 28pt</a:t>
            </a:r>
            <a:endParaRPr lang="en-GB" dirty="0"/>
          </a:p>
        </p:txBody>
      </p:sp>
      <p:sp>
        <p:nvSpPr>
          <p:cNvPr id="3" name="Text Placeholder 2"/>
          <p:cNvSpPr>
            <a:spLocks noGrp="1"/>
          </p:cNvSpPr>
          <p:nvPr>
            <p:ph type="body" idx="1"/>
          </p:nvPr>
        </p:nvSpPr>
        <p:spPr>
          <a:xfrm>
            <a:off x="406800" y="1411200"/>
            <a:ext cx="11376000" cy="4769867"/>
          </a:xfrm>
          <a:prstGeom prst="rect">
            <a:avLst/>
          </a:prstGeom>
        </p:spPr>
        <p:txBody>
          <a:bodyPr vert="horz" lIns="91440" tIns="45720" rIns="91440" bIns="45720" rtlCol="0">
            <a:normAutofit/>
          </a:bodyPr>
          <a:lstStyle/>
          <a:p>
            <a:pPr lvl="0"/>
            <a:r>
              <a:rPr lang="en-US" dirty="0"/>
              <a:t>Body copy, Arial 20pt minimum</a:t>
            </a:r>
          </a:p>
          <a:p>
            <a:pPr lvl="0"/>
            <a:r>
              <a:rPr lang="en-US" dirty="0"/>
              <a:t>Bullet points should always be round</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521201122"/>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60" r:id="rId9"/>
    <p:sldLayoutId id="2147483746" r:id="rId10"/>
    <p:sldLayoutId id="2147483747" r:id="rId11"/>
    <p:sldLayoutId id="2147483748" r:id="rId12"/>
    <p:sldLayoutId id="2147483749" r:id="rId13"/>
    <p:sldLayoutId id="2147483750" r:id="rId14"/>
    <p:sldLayoutId id="2147483751" r:id="rId15"/>
    <p:sldLayoutId id="2147483744" r:id="rId16"/>
    <p:sldLayoutId id="2147483764" r:id="rId17"/>
    <p:sldLayoutId id="2147483765" r:id="rId18"/>
  </p:sldLayoutIdLst>
  <p:hf hdr="0" dt="0"/>
  <p:txStyles>
    <p:titleStyle>
      <a:lvl1pPr algn="l" defTabSz="914400" rtl="0" eaLnBrk="1" latinLnBrk="0" hangingPunct="1">
        <a:lnSpc>
          <a:spcPct val="90000"/>
        </a:lnSpc>
        <a:spcBef>
          <a:spcPct val="0"/>
        </a:spcBef>
        <a:buNone/>
        <a:defRPr sz="2800" b="1" kern="1200" baseline="0">
          <a:solidFill>
            <a:srgbClr val="0C406D"/>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06800" y="1411200"/>
            <a:ext cx="11376000" cy="4769867"/>
          </a:xfrm>
          <a:prstGeom prst="rect">
            <a:avLst/>
          </a:prstGeom>
        </p:spPr>
        <p:txBody>
          <a:bodyPr vert="horz" lIns="91440" tIns="45720" rIns="91440" bIns="45720" rtlCol="0">
            <a:normAutofit/>
          </a:bodyPr>
          <a:lstStyle/>
          <a:p>
            <a:pPr lvl="0"/>
            <a:r>
              <a:rPr lang="en-US" dirty="0"/>
              <a:t>Body copy, Arial 20pt minimum</a:t>
            </a:r>
          </a:p>
          <a:p>
            <a:pPr lvl="0"/>
            <a:r>
              <a:rPr lang="en-US" dirty="0"/>
              <a:t>Bullet points should always be round</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Rectangle 12"/>
          <p:cNvSpPr/>
          <p:nvPr userDrawn="1"/>
        </p:nvSpPr>
        <p:spPr>
          <a:xfrm>
            <a:off x="0" y="6309320"/>
            <a:ext cx="12192000" cy="548680"/>
          </a:xfrm>
          <a:prstGeom prst="rect">
            <a:avLst/>
          </a:prstGeom>
          <a:solidFill>
            <a:srgbClr val="0C406D"/>
          </a:solidFill>
          <a:ln w="12700" cap="flat" cmpd="sng" algn="ctr">
            <a:noFill/>
            <a:prstDash val="solid"/>
            <a:miter lim="800000"/>
          </a:ln>
          <a:effectLst/>
        </p:spPr>
        <p:txBody>
          <a:bodyPr rtlCol="0" anchor="ctr"/>
          <a:lstStyle/>
          <a:p>
            <a:pPr algn="ctr"/>
            <a:endParaRPr lang="en-US" kern="0">
              <a:solidFill>
                <a:prstClr val="white"/>
              </a:solidFill>
            </a:endParaRPr>
          </a:p>
        </p:txBody>
      </p:sp>
      <p:sp>
        <p:nvSpPr>
          <p:cNvPr id="14" name="TextBox 13"/>
          <p:cNvSpPr txBox="1"/>
          <p:nvPr userDrawn="1"/>
        </p:nvSpPr>
        <p:spPr>
          <a:xfrm>
            <a:off x="8904312" y="6414383"/>
            <a:ext cx="2880320" cy="338554"/>
          </a:xfrm>
          <a:prstGeom prst="rect">
            <a:avLst/>
          </a:prstGeom>
          <a:noFill/>
        </p:spPr>
        <p:txBody>
          <a:bodyPr wrap="square" rtlCol="0">
            <a:spAutoFit/>
          </a:bodyPr>
          <a:lstStyle/>
          <a:p>
            <a:pPr algn="r"/>
            <a:r>
              <a:rPr lang="en-US" sz="1600" dirty="0">
                <a:solidFill>
                  <a:prstClr val="white"/>
                </a:solidFill>
                <a:latin typeface="Arial" charset="0"/>
                <a:ea typeface="Arial" charset="0"/>
                <a:cs typeface="Arial" charset="0"/>
              </a:rPr>
              <a:t>© </a:t>
            </a:r>
            <a:r>
              <a:rPr lang="en-US" sz="1600" dirty="0" err="1">
                <a:solidFill>
                  <a:prstClr val="white"/>
                </a:solidFill>
                <a:latin typeface="Arial" charset="0"/>
                <a:ea typeface="Arial" charset="0"/>
                <a:cs typeface="Arial" charset="0"/>
              </a:rPr>
              <a:t>Cranfield</a:t>
            </a:r>
            <a:r>
              <a:rPr lang="en-US" sz="1600" dirty="0">
                <a:solidFill>
                  <a:prstClr val="white"/>
                </a:solidFill>
                <a:latin typeface="Arial" charset="0"/>
                <a:ea typeface="Arial" charset="0"/>
                <a:cs typeface="Arial" charset="0"/>
              </a:rPr>
              <a:t> University</a:t>
            </a:r>
          </a:p>
        </p:txBody>
      </p:sp>
      <p:sp>
        <p:nvSpPr>
          <p:cNvPr id="4" name="Title Placeholder 3">
            <a:extLst>
              <a:ext uri="{FF2B5EF4-FFF2-40B4-BE49-F238E27FC236}">
                <a16:creationId xmlns:a16="http://schemas.microsoft.com/office/drawing/2014/main" id="{3DE41B24-B4E8-CD48-9D80-9A1E51667E05}"/>
              </a:ext>
            </a:extLst>
          </p:cNvPr>
          <p:cNvSpPr>
            <a:spLocks noGrp="1"/>
          </p:cNvSpPr>
          <p:nvPr>
            <p:ph type="title"/>
          </p:nvPr>
        </p:nvSpPr>
        <p:spPr>
          <a:xfrm>
            <a:off x="406800" y="365126"/>
            <a:ext cx="11376000" cy="909550"/>
          </a:xfrm>
          <a:prstGeom prst="rect">
            <a:avLst/>
          </a:prstGeom>
        </p:spPr>
        <p:txBody>
          <a:bodyPr vert="horz" lIns="91440" tIns="45720" rIns="91440" bIns="45720" rtlCol="0" anchor="ctr">
            <a:normAutofit/>
          </a:bodyPr>
          <a:lstStyle/>
          <a:p>
            <a:r>
              <a:rPr lang="en-US" dirty="0"/>
              <a:t>Slide Title, Arial Bold 28pt</a:t>
            </a:r>
            <a:endParaRPr lang="en-GB" dirty="0"/>
          </a:p>
        </p:txBody>
      </p:sp>
    </p:spTree>
    <p:extLst>
      <p:ext uri="{BB962C8B-B14F-4D97-AF65-F5344CB8AC3E}">
        <p14:creationId xmlns:p14="http://schemas.microsoft.com/office/powerpoint/2010/main" val="1940673710"/>
      </p:ext>
    </p:extLst>
  </p:cSld>
  <p:clrMap bg1="lt1" tx1="dk1" bg2="lt2" tx2="dk2" accent1="accent1" accent2="accent2" accent3="accent3" accent4="accent4" accent5="accent5" accent6="accent6" hlink="hlink" folHlink="folHlink"/>
  <p:sldLayoutIdLst>
    <p:sldLayoutId id="2147483730" r:id="rId1"/>
    <p:sldLayoutId id="2147483708" r:id="rId2"/>
    <p:sldLayoutId id="2147483729" r:id="rId3"/>
    <p:sldLayoutId id="2147483709" r:id="rId4"/>
    <p:sldLayoutId id="2147483710" r:id="rId5"/>
    <p:sldLayoutId id="2147483712" r:id="rId6"/>
    <p:sldLayoutId id="2147483717" r:id="rId7"/>
    <p:sldLayoutId id="2147483718" r:id="rId8"/>
    <p:sldLayoutId id="2147483714" r:id="rId9"/>
    <p:sldLayoutId id="2147483727" r:id="rId10"/>
    <p:sldLayoutId id="2147483711" r:id="rId11"/>
    <p:sldLayoutId id="2147483759" r:id="rId12"/>
    <p:sldLayoutId id="2147483733" r:id="rId13"/>
  </p:sldLayoutIdLst>
  <p:hf hdr="0" dt="0"/>
  <p:txStyles>
    <p:titleStyle>
      <a:lvl1pPr algn="l" defTabSz="914400" rtl="0" eaLnBrk="1" latinLnBrk="0" hangingPunct="1">
        <a:lnSpc>
          <a:spcPct val="90000"/>
        </a:lnSpc>
        <a:spcBef>
          <a:spcPct val="0"/>
        </a:spcBef>
        <a:buNone/>
        <a:defRPr sz="2800" b="1" kern="1200" baseline="0">
          <a:solidFill>
            <a:srgbClr val="0C406D"/>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90937241"/>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Ls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NCC041 Powerpoint NCC Connect Sector Front Cover Long Base2.jp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6235860"/>
            <a:ext cx="12192000" cy="622140"/>
          </a:xfrm>
          <a:prstGeom prst="rect">
            <a:avLst/>
          </a:prstGeom>
        </p:spPr>
      </p:pic>
    </p:spTree>
    <p:extLst>
      <p:ext uri="{BB962C8B-B14F-4D97-AF65-F5344CB8AC3E}">
        <p14:creationId xmlns:p14="http://schemas.microsoft.com/office/powerpoint/2010/main" val="2314076547"/>
      </p:ext>
    </p:extLst>
  </p:cSld>
  <p:clrMap bg1="lt1" tx1="dk1" bg2="lt2" tx2="dk2" accent1="accent1" accent2="accent2" accent3="accent3" accent4="accent4" accent5="accent5" accent6="accent6" hlink="hlink" folHlink="folHlink"/>
  <p:sldLayoutIdLst>
    <p:sldLayoutId id="2147483762"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3.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google.co.uk/url?sa=i&amp;rct=j&amp;q=&amp;esrc=s&amp;source=images&amp;cd=&amp;cad=rja&amp;uact=8&amp;ved=0CAcQjRw&amp;url=http://www.resourcesystemsconsulting.com/81/&amp;ei=SuVNVd7KIYzXU9fvgLgC&amp;psig=AFQjCNHVjxL4hWSTz0uGVxrzbkoq9_dBkw&amp;ust=1431254536302138" TargetMode="External"/><Relationship Id="rId2" Type="http://schemas.openxmlformats.org/officeDocument/2006/relationships/notesSlide" Target="../notesSlides/notesSlide1.xml"/><Relationship Id="rId1" Type="http://schemas.openxmlformats.org/officeDocument/2006/relationships/slideLayout" Target="../slideLayouts/slideLayout17.xml"/><Relationship Id="rId5" Type="http://schemas.openxmlformats.org/officeDocument/2006/relationships/image" Target="../media/image13.jpeg"/><Relationship Id="rId4" Type="http://schemas.openxmlformats.org/officeDocument/2006/relationships/image" Target="../media/image12.jpe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C9E5C5-03A1-11A7-ED49-6238BF76F07E}"/>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6141113E-7C80-4894-6BFB-1BB7D3EF51F9}"/>
              </a:ext>
            </a:extLst>
          </p:cNvPr>
          <p:cNvSpPr>
            <a:spLocks noGrp="1"/>
          </p:cNvSpPr>
          <p:nvPr>
            <p:ph type="title"/>
          </p:nvPr>
        </p:nvSpPr>
        <p:spPr>
          <a:xfrm>
            <a:off x="4871864" y="1700460"/>
            <a:ext cx="6480720" cy="2160588"/>
          </a:xfrm>
        </p:spPr>
        <p:txBody>
          <a:bodyPr>
            <a:normAutofit/>
          </a:bodyPr>
          <a:lstStyle/>
          <a:p>
            <a:pPr>
              <a:lnSpc>
                <a:spcPct val="100000"/>
              </a:lnSpc>
              <a:spcBef>
                <a:spcPts val="0"/>
              </a:spcBef>
            </a:pPr>
            <a:r>
              <a:rPr lang="en-GB" sz="3600" b="0" i="0" u="none" strike="noStrike" dirty="0">
                <a:solidFill>
                  <a:schemeClr val="tx2"/>
                </a:solidFill>
                <a:effectLst/>
              </a:rPr>
              <a:t>Academic Partnerships across the Defence Ecosystem to A</a:t>
            </a:r>
            <a:r>
              <a:rPr lang="en-GB" sz="3600" b="0" dirty="0">
                <a:solidFill>
                  <a:schemeClr val="tx2"/>
                </a:solidFill>
              </a:rPr>
              <a:t>ccelerate </a:t>
            </a:r>
            <a:r>
              <a:rPr lang="en-GB" sz="3600" b="0" i="0" u="none" strike="noStrike" dirty="0">
                <a:solidFill>
                  <a:schemeClr val="tx2"/>
                </a:solidFill>
                <a:effectLst/>
              </a:rPr>
              <a:t>Innovation</a:t>
            </a:r>
          </a:p>
        </p:txBody>
      </p:sp>
      <p:sp>
        <p:nvSpPr>
          <p:cNvPr id="6" name="Text Placeholder 5">
            <a:extLst>
              <a:ext uri="{FF2B5EF4-FFF2-40B4-BE49-F238E27FC236}">
                <a16:creationId xmlns:a16="http://schemas.microsoft.com/office/drawing/2014/main" id="{997CB004-53AD-B1F1-77F2-54CC0FEA36CD}"/>
              </a:ext>
            </a:extLst>
          </p:cNvPr>
          <p:cNvSpPr>
            <a:spLocks noGrp="1"/>
          </p:cNvSpPr>
          <p:nvPr>
            <p:ph type="body" sz="quarter" idx="11"/>
          </p:nvPr>
        </p:nvSpPr>
        <p:spPr/>
        <p:txBody>
          <a:bodyPr>
            <a:noAutofit/>
          </a:bodyPr>
          <a:lstStyle/>
          <a:p>
            <a:r>
              <a:rPr lang="en-GB" sz="2600" dirty="0">
                <a:latin typeface="+mj-lt"/>
              </a:rPr>
              <a:t>Heather Goldstraw</a:t>
            </a:r>
          </a:p>
          <a:p>
            <a:r>
              <a:rPr lang="en-GB" sz="2600" dirty="0">
                <a:latin typeface="+mj-lt"/>
              </a:rPr>
              <a:t>Director of Strategic Relationships - Defence &amp; Security</a:t>
            </a:r>
          </a:p>
        </p:txBody>
      </p:sp>
      <p:sp>
        <p:nvSpPr>
          <p:cNvPr id="8" name="Text Placeholder 7">
            <a:extLst>
              <a:ext uri="{FF2B5EF4-FFF2-40B4-BE49-F238E27FC236}">
                <a16:creationId xmlns:a16="http://schemas.microsoft.com/office/drawing/2014/main" id="{368C2E92-132B-DE43-EC7B-2F2140A5337B}"/>
              </a:ext>
            </a:extLst>
          </p:cNvPr>
          <p:cNvSpPr>
            <a:spLocks noGrp="1"/>
          </p:cNvSpPr>
          <p:nvPr>
            <p:ph type="body" sz="quarter" idx="12"/>
          </p:nvPr>
        </p:nvSpPr>
        <p:spPr/>
        <p:txBody>
          <a:bodyPr>
            <a:normAutofit/>
          </a:bodyPr>
          <a:lstStyle/>
          <a:p>
            <a:r>
              <a:rPr lang="en-GB" sz="1800" dirty="0">
                <a:latin typeface="+mj-lt"/>
              </a:rPr>
              <a:t>27 Feb 2026</a:t>
            </a:r>
          </a:p>
        </p:txBody>
      </p:sp>
    </p:spTree>
    <p:extLst>
      <p:ext uri="{BB962C8B-B14F-4D97-AF65-F5344CB8AC3E}">
        <p14:creationId xmlns:p14="http://schemas.microsoft.com/office/powerpoint/2010/main" val="21643476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434B3F-FAA2-A6C8-0AEE-AD014D40B2B6}"/>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4E30815D-41BB-AD18-2997-3CB1185AACFE}"/>
              </a:ext>
            </a:extLst>
          </p:cNvPr>
          <p:cNvPicPr>
            <a:picLocks noChangeAspect="1"/>
          </p:cNvPicPr>
          <p:nvPr/>
        </p:nvPicPr>
        <p:blipFill>
          <a:blip r:embed="rId2"/>
          <a:stretch>
            <a:fillRect/>
          </a:stretch>
        </p:blipFill>
        <p:spPr>
          <a:xfrm>
            <a:off x="843062" y="1264867"/>
            <a:ext cx="6045026" cy="5404493"/>
          </a:xfrm>
          <a:prstGeom prst="rect">
            <a:avLst/>
          </a:prstGeom>
        </p:spPr>
      </p:pic>
      <p:sp>
        <p:nvSpPr>
          <p:cNvPr id="2" name="Title 9">
            <a:extLst>
              <a:ext uri="{FF2B5EF4-FFF2-40B4-BE49-F238E27FC236}">
                <a16:creationId xmlns:a16="http://schemas.microsoft.com/office/drawing/2014/main" id="{5A6AE429-9F81-70CE-1675-E05A955165AC}"/>
              </a:ext>
            </a:extLst>
          </p:cNvPr>
          <p:cNvSpPr>
            <a:spLocks noGrp="1"/>
          </p:cNvSpPr>
          <p:nvPr>
            <p:ph type="title"/>
          </p:nvPr>
        </p:nvSpPr>
        <p:spPr>
          <a:xfrm>
            <a:off x="1558800" y="403200"/>
            <a:ext cx="10224000" cy="864000"/>
          </a:xfrm>
        </p:spPr>
        <p:txBody>
          <a:bodyPr/>
          <a:lstStyle/>
          <a:p>
            <a:r>
              <a:rPr lang="en-GB" dirty="0"/>
              <a:t>Centres for Integrated, Multi-Disciplinary Research &amp; Education – the CDT Model</a:t>
            </a:r>
          </a:p>
        </p:txBody>
      </p:sp>
      <p:sp>
        <p:nvSpPr>
          <p:cNvPr id="6" name="TextBox 5">
            <a:extLst>
              <a:ext uri="{FF2B5EF4-FFF2-40B4-BE49-F238E27FC236}">
                <a16:creationId xmlns:a16="http://schemas.microsoft.com/office/drawing/2014/main" id="{E5E05D0D-A5E1-E884-0B1C-0FCD884159F9}"/>
              </a:ext>
            </a:extLst>
          </p:cNvPr>
          <p:cNvSpPr txBox="1"/>
          <p:nvPr/>
        </p:nvSpPr>
        <p:spPr>
          <a:xfrm>
            <a:off x="7104112" y="1528331"/>
            <a:ext cx="4608512" cy="4431983"/>
          </a:xfrm>
          <a:prstGeom prst="rect">
            <a:avLst/>
          </a:prstGeom>
          <a:noFill/>
        </p:spPr>
        <p:txBody>
          <a:bodyPr wrap="square" rtlCol="0">
            <a:spAutoFit/>
          </a:bodyPr>
          <a:lstStyle/>
          <a:p>
            <a:pPr marL="285750" indent="-285750">
              <a:buFont typeface="Arial" panose="020B0604020202020204" pitchFamily="34" charset="0"/>
              <a:buChar char="•"/>
            </a:pPr>
            <a:endParaRPr lang="en-GB" sz="1600" dirty="0">
              <a:latin typeface="+mj-lt"/>
            </a:endParaRPr>
          </a:p>
          <a:p>
            <a:pPr marL="285750" indent="-285750">
              <a:buFont typeface="Arial" panose="020B0604020202020204" pitchFamily="34" charset="0"/>
              <a:buChar char="•"/>
            </a:pPr>
            <a:r>
              <a:rPr lang="en-GB" dirty="0">
                <a:latin typeface="+mj-lt"/>
              </a:rPr>
              <a:t>Focused topics or capability areas (e.g. Hypersonic Systems).</a:t>
            </a:r>
          </a:p>
          <a:p>
            <a:pPr marL="285750" indent="-285750">
              <a:buFont typeface="Arial" panose="020B0604020202020204" pitchFamily="34" charset="0"/>
              <a:buChar char="•"/>
            </a:pPr>
            <a:r>
              <a:rPr lang="en-GB" dirty="0">
                <a:latin typeface="+mj-lt"/>
              </a:rPr>
              <a:t>Annual cohorts of multidisciplinary researchers (currently PhDs but could be broadened) representative of the ecosystem (government departments, military specialists, industry supply chain, regulatory bodies etc.).</a:t>
            </a:r>
          </a:p>
          <a:p>
            <a:pPr marL="285750" indent="-285750">
              <a:buFont typeface="Arial" panose="020B0604020202020204" pitchFamily="34" charset="0"/>
              <a:buChar char="•"/>
            </a:pPr>
            <a:r>
              <a:rPr lang="en-GB" dirty="0">
                <a:latin typeface="+mj-lt"/>
              </a:rPr>
              <a:t>Common education injects that build system readiness, inter-personal and inter-organisational knowledge and relationships that will support cultural alignment in the near and longer term.</a:t>
            </a:r>
            <a:endParaRPr lang="en-GB" sz="1600" dirty="0">
              <a:latin typeface="+mj-lt"/>
            </a:endParaRPr>
          </a:p>
          <a:p>
            <a:pPr marL="285750" indent="-285750">
              <a:buFont typeface="Arial" panose="020B0604020202020204" pitchFamily="34" charset="0"/>
              <a:buChar char="•"/>
            </a:pPr>
            <a:endParaRPr lang="en-GB" sz="1600" dirty="0">
              <a:latin typeface="+mj-lt"/>
            </a:endParaRPr>
          </a:p>
          <a:p>
            <a:pPr marL="285750" indent="-285750">
              <a:buFont typeface="Arial" panose="020B0604020202020204" pitchFamily="34" charset="0"/>
              <a:buChar char="•"/>
            </a:pPr>
            <a:endParaRPr lang="en-GB" sz="1600" dirty="0">
              <a:latin typeface="+mj-lt"/>
            </a:endParaRPr>
          </a:p>
        </p:txBody>
      </p:sp>
    </p:spTree>
    <p:extLst>
      <p:ext uri="{BB962C8B-B14F-4D97-AF65-F5344CB8AC3E}">
        <p14:creationId xmlns:p14="http://schemas.microsoft.com/office/powerpoint/2010/main" val="10462561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3B0C97D-9539-60C5-00C3-FF593344B3A0}"/>
              </a:ext>
            </a:extLst>
          </p:cNvPr>
          <p:cNvPicPr>
            <a:picLocks noChangeAspect="1"/>
          </p:cNvPicPr>
          <p:nvPr/>
        </p:nvPicPr>
        <p:blipFill>
          <a:blip r:embed="rId2"/>
          <a:stretch>
            <a:fillRect/>
          </a:stretch>
        </p:blipFill>
        <p:spPr>
          <a:xfrm>
            <a:off x="9987099" y="188640"/>
            <a:ext cx="2013557" cy="1800200"/>
          </a:xfrm>
          <a:prstGeom prst="rect">
            <a:avLst/>
          </a:prstGeom>
        </p:spPr>
      </p:pic>
      <p:pic>
        <p:nvPicPr>
          <p:cNvPr id="5" name="Picture 4">
            <a:extLst>
              <a:ext uri="{FF2B5EF4-FFF2-40B4-BE49-F238E27FC236}">
                <a16:creationId xmlns:a16="http://schemas.microsoft.com/office/drawing/2014/main" id="{CC75A254-0D37-CEBE-0A2C-750931342931}"/>
              </a:ext>
            </a:extLst>
          </p:cNvPr>
          <p:cNvPicPr>
            <a:picLocks noChangeAspect="1"/>
          </p:cNvPicPr>
          <p:nvPr/>
        </p:nvPicPr>
        <p:blipFill>
          <a:blip r:embed="rId3"/>
          <a:stretch>
            <a:fillRect/>
          </a:stretch>
        </p:blipFill>
        <p:spPr>
          <a:xfrm>
            <a:off x="6214749" y="2636912"/>
            <a:ext cx="5641891" cy="3024336"/>
          </a:xfrm>
          <a:prstGeom prst="rect">
            <a:avLst/>
          </a:prstGeom>
        </p:spPr>
      </p:pic>
      <p:pic>
        <p:nvPicPr>
          <p:cNvPr id="11" name="Picture 10">
            <a:extLst>
              <a:ext uri="{FF2B5EF4-FFF2-40B4-BE49-F238E27FC236}">
                <a16:creationId xmlns:a16="http://schemas.microsoft.com/office/drawing/2014/main" id="{DE40680E-1B3F-6F9A-9F50-A9E9B0AF1C40}"/>
              </a:ext>
            </a:extLst>
          </p:cNvPr>
          <p:cNvPicPr>
            <a:picLocks noChangeAspect="1"/>
          </p:cNvPicPr>
          <p:nvPr/>
        </p:nvPicPr>
        <p:blipFill>
          <a:blip r:embed="rId4"/>
          <a:stretch>
            <a:fillRect/>
          </a:stretch>
        </p:blipFill>
        <p:spPr>
          <a:xfrm>
            <a:off x="169435" y="2677706"/>
            <a:ext cx="5926565" cy="3127558"/>
          </a:xfrm>
          <a:prstGeom prst="rect">
            <a:avLst/>
          </a:prstGeom>
        </p:spPr>
      </p:pic>
      <p:pic>
        <p:nvPicPr>
          <p:cNvPr id="13" name="Picture 12">
            <a:extLst>
              <a:ext uri="{FF2B5EF4-FFF2-40B4-BE49-F238E27FC236}">
                <a16:creationId xmlns:a16="http://schemas.microsoft.com/office/drawing/2014/main" id="{A228B2A2-5EE8-63A2-885C-0E54B6263ED1}"/>
              </a:ext>
            </a:extLst>
          </p:cNvPr>
          <p:cNvPicPr>
            <a:picLocks noChangeAspect="1"/>
          </p:cNvPicPr>
          <p:nvPr/>
        </p:nvPicPr>
        <p:blipFill>
          <a:blip r:embed="rId5"/>
          <a:stretch>
            <a:fillRect/>
          </a:stretch>
        </p:blipFill>
        <p:spPr>
          <a:xfrm>
            <a:off x="1644415" y="1124744"/>
            <a:ext cx="3860701" cy="657008"/>
          </a:xfrm>
          <a:prstGeom prst="rect">
            <a:avLst/>
          </a:prstGeom>
        </p:spPr>
      </p:pic>
      <p:pic>
        <p:nvPicPr>
          <p:cNvPr id="17" name="Picture 16">
            <a:extLst>
              <a:ext uri="{FF2B5EF4-FFF2-40B4-BE49-F238E27FC236}">
                <a16:creationId xmlns:a16="http://schemas.microsoft.com/office/drawing/2014/main" id="{6BE6CEA1-DAEC-943A-C644-CBD714A601DE}"/>
              </a:ext>
            </a:extLst>
          </p:cNvPr>
          <p:cNvPicPr>
            <a:picLocks noChangeAspect="1"/>
          </p:cNvPicPr>
          <p:nvPr/>
        </p:nvPicPr>
        <p:blipFill>
          <a:blip r:embed="rId6"/>
          <a:stretch>
            <a:fillRect/>
          </a:stretch>
        </p:blipFill>
        <p:spPr>
          <a:xfrm>
            <a:off x="5460839" y="1124744"/>
            <a:ext cx="1571265" cy="657008"/>
          </a:xfrm>
          <a:prstGeom prst="rect">
            <a:avLst/>
          </a:prstGeom>
        </p:spPr>
      </p:pic>
      <p:sp>
        <p:nvSpPr>
          <p:cNvPr id="2" name="Title 9">
            <a:extLst>
              <a:ext uri="{FF2B5EF4-FFF2-40B4-BE49-F238E27FC236}">
                <a16:creationId xmlns:a16="http://schemas.microsoft.com/office/drawing/2014/main" id="{51A2168F-C918-2331-ACB5-C7A00634ED9B}"/>
              </a:ext>
            </a:extLst>
          </p:cNvPr>
          <p:cNvSpPr>
            <a:spLocks noGrp="1"/>
          </p:cNvSpPr>
          <p:nvPr>
            <p:ph type="title"/>
          </p:nvPr>
        </p:nvSpPr>
        <p:spPr>
          <a:xfrm>
            <a:off x="1558800" y="403200"/>
            <a:ext cx="10224000" cy="864000"/>
          </a:xfrm>
        </p:spPr>
        <p:txBody>
          <a:bodyPr/>
          <a:lstStyle/>
          <a:p>
            <a:r>
              <a:rPr lang="en-GB" dirty="0"/>
              <a:t>CDT Case Study</a:t>
            </a:r>
          </a:p>
        </p:txBody>
      </p:sp>
    </p:spTree>
    <p:extLst>
      <p:ext uri="{BB962C8B-B14F-4D97-AF65-F5344CB8AC3E}">
        <p14:creationId xmlns:p14="http://schemas.microsoft.com/office/powerpoint/2010/main" val="22014665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DFB62E-83ED-0264-A0A9-C7E7B5ECA4D6}"/>
              </a:ext>
            </a:extLst>
          </p:cNvPr>
          <p:cNvSpPr>
            <a:spLocks noGrp="1"/>
          </p:cNvSpPr>
          <p:nvPr>
            <p:ph type="title"/>
          </p:nvPr>
        </p:nvSpPr>
        <p:spPr/>
        <p:txBody>
          <a:bodyPr/>
          <a:lstStyle/>
          <a:p>
            <a:r>
              <a:rPr lang="en-GB" dirty="0"/>
              <a:t>Cross-sector “CDT” opportunities</a:t>
            </a:r>
          </a:p>
        </p:txBody>
      </p:sp>
      <p:pic>
        <p:nvPicPr>
          <p:cNvPr id="27" name="Picture 26">
            <a:extLst>
              <a:ext uri="{FF2B5EF4-FFF2-40B4-BE49-F238E27FC236}">
                <a16:creationId xmlns:a16="http://schemas.microsoft.com/office/drawing/2014/main" id="{A498B17A-D5D0-FDC8-0DE5-D6087F20F634}"/>
              </a:ext>
            </a:extLst>
          </p:cNvPr>
          <p:cNvPicPr>
            <a:picLocks noChangeAspect="1"/>
          </p:cNvPicPr>
          <p:nvPr/>
        </p:nvPicPr>
        <p:blipFill>
          <a:blip r:embed="rId2"/>
          <a:stretch>
            <a:fillRect/>
          </a:stretch>
        </p:blipFill>
        <p:spPr>
          <a:xfrm>
            <a:off x="3614707" y="1246442"/>
            <a:ext cx="7737877" cy="5276495"/>
          </a:xfrm>
          <a:prstGeom prst="rect">
            <a:avLst/>
          </a:prstGeom>
        </p:spPr>
      </p:pic>
      <p:sp>
        <p:nvSpPr>
          <p:cNvPr id="47" name="TextBox 46">
            <a:extLst>
              <a:ext uri="{FF2B5EF4-FFF2-40B4-BE49-F238E27FC236}">
                <a16:creationId xmlns:a16="http://schemas.microsoft.com/office/drawing/2014/main" id="{87F1AC11-228D-B9FC-D621-22A6CD36F65B}"/>
              </a:ext>
            </a:extLst>
          </p:cNvPr>
          <p:cNvSpPr txBox="1"/>
          <p:nvPr/>
        </p:nvSpPr>
        <p:spPr>
          <a:xfrm>
            <a:off x="695400" y="1556792"/>
            <a:ext cx="6408712" cy="5078313"/>
          </a:xfrm>
          <a:prstGeom prst="rect">
            <a:avLst/>
          </a:prstGeom>
          <a:noFill/>
        </p:spPr>
        <p:txBody>
          <a:bodyPr wrap="square" rtlCol="0">
            <a:spAutoFit/>
          </a:bodyPr>
          <a:lstStyle/>
          <a:p>
            <a:r>
              <a:rPr lang="en-GB" dirty="0">
                <a:latin typeface="+mj-lt"/>
              </a:rPr>
              <a:t>At Cranfield, Defence work is carried out across all our business areas that could generate “dual use” CDTs:</a:t>
            </a:r>
          </a:p>
          <a:p>
            <a:pPr marL="285750" indent="-285750">
              <a:buFont typeface="Arial" panose="020B0604020202020204" pitchFamily="34" charset="0"/>
              <a:buChar char="•"/>
            </a:pPr>
            <a:r>
              <a:rPr lang="en-GB" dirty="0">
                <a:latin typeface="+mj-lt"/>
              </a:rPr>
              <a:t>Aerospace &amp; Aviation</a:t>
            </a:r>
          </a:p>
          <a:p>
            <a:pPr marL="285750" indent="-285750">
              <a:buFont typeface="Arial" panose="020B0604020202020204" pitchFamily="34" charset="0"/>
              <a:buChar char="•"/>
            </a:pPr>
            <a:r>
              <a:rPr lang="en-GB" dirty="0">
                <a:latin typeface="+mj-lt"/>
              </a:rPr>
              <a:t>AI, Robotics &amp; Space</a:t>
            </a:r>
          </a:p>
          <a:p>
            <a:pPr marL="285750" indent="-285750">
              <a:buFont typeface="Arial" panose="020B0604020202020204" pitchFamily="34" charset="0"/>
              <a:buChar char="•"/>
            </a:pPr>
            <a:r>
              <a:rPr lang="en-GB" dirty="0">
                <a:latin typeface="+mj-lt"/>
              </a:rPr>
              <a:t>Energy &amp; Transport</a:t>
            </a:r>
          </a:p>
          <a:p>
            <a:pPr marL="285750" indent="-285750">
              <a:buFont typeface="Arial" panose="020B0604020202020204" pitchFamily="34" charset="0"/>
              <a:buChar char="•"/>
            </a:pPr>
            <a:r>
              <a:rPr lang="en-GB" dirty="0">
                <a:latin typeface="+mj-lt"/>
              </a:rPr>
              <a:t>Manufacturing &amp; Materials </a:t>
            </a:r>
          </a:p>
          <a:p>
            <a:pPr marL="285750" indent="-285750">
              <a:buFont typeface="Arial" panose="020B0604020202020204" pitchFamily="34" charset="0"/>
              <a:buChar char="•"/>
            </a:pPr>
            <a:r>
              <a:rPr lang="en-GB" dirty="0">
                <a:latin typeface="+mj-lt"/>
              </a:rPr>
              <a:t>Environment &amp; Water</a:t>
            </a:r>
          </a:p>
          <a:p>
            <a:pPr marL="285750" indent="-285750">
              <a:buFont typeface="Arial" panose="020B0604020202020204" pitchFamily="34" charset="0"/>
              <a:buChar char="•"/>
            </a:pPr>
            <a:r>
              <a:rPr lang="en-GB" dirty="0">
                <a:latin typeface="+mj-lt"/>
              </a:rPr>
              <a:t>Logistics &amp; Supply Chain</a:t>
            </a:r>
          </a:p>
          <a:p>
            <a:pPr marL="285750" indent="-285750">
              <a:buFont typeface="Arial" panose="020B0604020202020204" pitchFamily="34" charset="0"/>
              <a:buChar char="•"/>
            </a:pPr>
            <a:r>
              <a:rPr lang="en-GB" dirty="0">
                <a:latin typeface="+mj-lt"/>
              </a:rPr>
              <a:t>Leadership &amp; Organisation Design</a:t>
            </a:r>
          </a:p>
          <a:p>
            <a:pPr marL="285750" indent="-285750">
              <a:buFont typeface="Arial" panose="020B0604020202020204" pitchFamily="34" charset="0"/>
              <a:buChar char="•"/>
            </a:pPr>
            <a:endParaRPr lang="en-GB" dirty="0">
              <a:latin typeface="+mj-lt"/>
            </a:endParaRPr>
          </a:p>
          <a:p>
            <a:r>
              <a:rPr lang="en-GB" dirty="0">
                <a:latin typeface="+mj-lt"/>
              </a:rPr>
              <a:t>We also have a specialist </a:t>
            </a:r>
          </a:p>
          <a:p>
            <a:r>
              <a:rPr lang="en-GB" dirty="0">
                <a:latin typeface="+mj-lt"/>
              </a:rPr>
              <a:t>Defence &amp; Security Theme that focuses </a:t>
            </a:r>
          </a:p>
          <a:p>
            <a:r>
              <a:rPr lang="en-GB" dirty="0">
                <a:latin typeface="+mj-lt"/>
              </a:rPr>
              <a:t>on those capabilities that are </a:t>
            </a:r>
          </a:p>
          <a:p>
            <a:r>
              <a:rPr lang="en-GB" dirty="0">
                <a:latin typeface="+mj-lt"/>
              </a:rPr>
              <a:t>unique or restricted:</a:t>
            </a:r>
          </a:p>
          <a:p>
            <a:pPr marL="285750" indent="-285750">
              <a:buFont typeface="Arial" panose="020B0604020202020204" pitchFamily="34" charset="0"/>
              <a:buChar char="•"/>
            </a:pPr>
            <a:r>
              <a:rPr lang="en-GB" dirty="0">
                <a:latin typeface="+mj-lt"/>
              </a:rPr>
              <a:t>Combat Systems</a:t>
            </a:r>
          </a:p>
          <a:p>
            <a:pPr marL="285750" indent="-285750">
              <a:buFont typeface="Arial" panose="020B0604020202020204" pitchFamily="34" charset="0"/>
              <a:buChar char="•"/>
            </a:pPr>
            <a:r>
              <a:rPr lang="en-GB" dirty="0">
                <a:latin typeface="+mj-lt"/>
              </a:rPr>
              <a:t>Electronic Warfare</a:t>
            </a:r>
          </a:p>
          <a:p>
            <a:pPr marL="285750" indent="-285750">
              <a:buFont typeface="Arial" panose="020B0604020202020204" pitchFamily="34" charset="0"/>
              <a:buChar char="•"/>
            </a:pPr>
            <a:r>
              <a:rPr lang="en-GB" dirty="0">
                <a:latin typeface="+mj-lt"/>
              </a:rPr>
              <a:t>CBRN</a:t>
            </a:r>
          </a:p>
          <a:p>
            <a:pPr marL="285750" indent="-285750">
              <a:buFont typeface="Arial" panose="020B0604020202020204" pitchFamily="34" charset="0"/>
              <a:buChar char="•"/>
            </a:pPr>
            <a:endParaRPr lang="en-GB" dirty="0">
              <a:latin typeface="+mj-lt"/>
            </a:endParaRPr>
          </a:p>
        </p:txBody>
      </p:sp>
    </p:spTree>
    <p:extLst>
      <p:ext uri="{BB962C8B-B14F-4D97-AF65-F5344CB8AC3E}">
        <p14:creationId xmlns:p14="http://schemas.microsoft.com/office/powerpoint/2010/main" val="4161063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E3D3D5-4AC0-2E34-88E9-5AE78D91D365}"/>
            </a:ext>
          </a:extLst>
        </p:cNvPr>
        <p:cNvGrpSpPr/>
        <p:nvPr/>
      </p:nvGrpSpPr>
      <p:grpSpPr>
        <a:xfrm>
          <a:off x="0" y="0"/>
          <a:ext cx="0" cy="0"/>
          <a:chOff x="0" y="0"/>
          <a:chExt cx="0" cy="0"/>
        </a:xfrm>
      </p:grpSpPr>
      <p:sp>
        <p:nvSpPr>
          <p:cNvPr id="10" name="Title 9">
            <a:extLst>
              <a:ext uri="{FF2B5EF4-FFF2-40B4-BE49-F238E27FC236}">
                <a16:creationId xmlns:a16="http://schemas.microsoft.com/office/drawing/2014/main" id="{55A20697-2589-B5F4-C4E7-22D20A7B7408}"/>
              </a:ext>
            </a:extLst>
          </p:cNvPr>
          <p:cNvSpPr>
            <a:spLocks noGrp="1"/>
          </p:cNvSpPr>
          <p:nvPr>
            <p:ph type="title"/>
          </p:nvPr>
        </p:nvSpPr>
        <p:spPr/>
        <p:txBody>
          <a:bodyPr/>
          <a:lstStyle/>
          <a:p>
            <a:r>
              <a:rPr lang="en-GB" dirty="0"/>
              <a:t>Innovation Readiness </a:t>
            </a:r>
          </a:p>
        </p:txBody>
      </p:sp>
      <p:sp>
        <p:nvSpPr>
          <p:cNvPr id="59" name="TextBox 58">
            <a:extLst>
              <a:ext uri="{FF2B5EF4-FFF2-40B4-BE49-F238E27FC236}">
                <a16:creationId xmlns:a16="http://schemas.microsoft.com/office/drawing/2014/main" id="{0EBF70ED-CB62-7632-DD57-4401ED89334F}"/>
              </a:ext>
            </a:extLst>
          </p:cNvPr>
          <p:cNvSpPr txBox="1"/>
          <p:nvPr/>
        </p:nvSpPr>
        <p:spPr>
          <a:xfrm>
            <a:off x="1558800" y="980728"/>
            <a:ext cx="6913464" cy="369332"/>
          </a:xfrm>
          <a:prstGeom prst="rect">
            <a:avLst/>
          </a:prstGeom>
          <a:noFill/>
        </p:spPr>
        <p:txBody>
          <a:bodyPr wrap="square" rtlCol="0">
            <a:spAutoFit/>
          </a:bodyPr>
          <a:lstStyle/>
          <a:p>
            <a:r>
              <a:rPr lang="en-GB" dirty="0">
                <a:latin typeface="Calibri Light" panose="020F0302020204030204" pitchFamily="34" charset="0"/>
                <a:cs typeface="Calibri Light" panose="020F0302020204030204" pitchFamily="34" charset="0"/>
              </a:rPr>
              <a:t>Everything, everywhere, all at once... in a digital world.</a:t>
            </a:r>
          </a:p>
        </p:txBody>
      </p:sp>
      <p:pic>
        <p:nvPicPr>
          <p:cNvPr id="6" name="Picture 5">
            <a:extLst>
              <a:ext uri="{FF2B5EF4-FFF2-40B4-BE49-F238E27FC236}">
                <a16:creationId xmlns:a16="http://schemas.microsoft.com/office/drawing/2014/main" id="{B1BA02A0-47C0-4FC1-9723-F95364262B99}"/>
              </a:ext>
            </a:extLst>
          </p:cNvPr>
          <p:cNvPicPr>
            <a:picLocks noChangeAspect="1"/>
          </p:cNvPicPr>
          <p:nvPr/>
        </p:nvPicPr>
        <p:blipFill>
          <a:blip r:embed="rId2"/>
          <a:stretch>
            <a:fillRect/>
          </a:stretch>
        </p:blipFill>
        <p:spPr>
          <a:xfrm rot="5400000">
            <a:off x="826880" y="2001378"/>
            <a:ext cx="3576244" cy="3839203"/>
          </a:xfrm>
          <a:prstGeom prst="rect">
            <a:avLst/>
          </a:prstGeom>
        </p:spPr>
      </p:pic>
      <p:pic>
        <p:nvPicPr>
          <p:cNvPr id="8" name="Picture 7">
            <a:extLst>
              <a:ext uri="{FF2B5EF4-FFF2-40B4-BE49-F238E27FC236}">
                <a16:creationId xmlns:a16="http://schemas.microsoft.com/office/drawing/2014/main" id="{C80B9B84-0668-2FC0-7C2C-69A52DF7C9D3}"/>
              </a:ext>
            </a:extLst>
          </p:cNvPr>
          <p:cNvPicPr>
            <a:picLocks noChangeAspect="1"/>
          </p:cNvPicPr>
          <p:nvPr/>
        </p:nvPicPr>
        <p:blipFill>
          <a:blip r:embed="rId3"/>
          <a:stretch>
            <a:fillRect/>
          </a:stretch>
        </p:blipFill>
        <p:spPr>
          <a:xfrm>
            <a:off x="9408368" y="2852936"/>
            <a:ext cx="1800200" cy="2087806"/>
          </a:xfrm>
          <a:prstGeom prst="rect">
            <a:avLst/>
          </a:prstGeom>
        </p:spPr>
      </p:pic>
      <p:sp>
        <p:nvSpPr>
          <p:cNvPr id="9" name="Rectangle 8">
            <a:extLst>
              <a:ext uri="{FF2B5EF4-FFF2-40B4-BE49-F238E27FC236}">
                <a16:creationId xmlns:a16="http://schemas.microsoft.com/office/drawing/2014/main" id="{4DD67E68-B881-9506-7683-BAF5CEBE4E59}"/>
              </a:ext>
            </a:extLst>
          </p:cNvPr>
          <p:cNvSpPr/>
          <p:nvPr/>
        </p:nvSpPr>
        <p:spPr>
          <a:xfrm>
            <a:off x="2615002" y="2852936"/>
            <a:ext cx="1919602" cy="216024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9F90F979-5139-8899-F22A-4C0370CEA92A}"/>
              </a:ext>
            </a:extLst>
          </p:cNvPr>
          <p:cNvPicPr>
            <a:picLocks noChangeAspect="1"/>
          </p:cNvPicPr>
          <p:nvPr/>
        </p:nvPicPr>
        <p:blipFill>
          <a:blip r:embed="rId4"/>
          <a:stretch>
            <a:fillRect/>
          </a:stretch>
        </p:blipFill>
        <p:spPr>
          <a:xfrm>
            <a:off x="3215680" y="2132050"/>
            <a:ext cx="5595692" cy="3529198"/>
          </a:xfrm>
          <a:prstGeom prst="rect">
            <a:avLst/>
          </a:prstGeom>
        </p:spPr>
      </p:pic>
    </p:spTree>
    <p:extLst>
      <p:ext uri="{BB962C8B-B14F-4D97-AF65-F5344CB8AC3E}">
        <p14:creationId xmlns:p14="http://schemas.microsoft.com/office/powerpoint/2010/main" val="30403715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B8D6E9F-9A27-DCAA-D1FF-2259D146C2EE}"/>
              </a:ext>
            </a:extLst>
          </p:cNvPr>
          <p:cNvSpPr>
            <a:spLocks noGrp="1"/>
          </p:cNvSpPr>
          <p:nvPr>
            <p:ph type="body" sz="quarter" idx="11"/>
          </p:nvPr>
        </p:nvSpPr>
        <p:spPr/>
        <p:txBody>
          <a:bodyPr/>
          <a:lstStyle/>
          <a:p>
            <a:r>
              <a:rPr lang="en-GB" dirty="0">
                <a:latin typeface="+mj-lt"/>
              </a:rPr>
              <a:t>Key Take Aways</a:t>
            </a:r>
          </a:p>
        </p:txBody>
      </p:sp>
      <p:sp>
        <p:nvSpPr>
          <p:cNvPr id="3" name="Text Placeholder 2">
            <a:extLst>
              <a:ext uri="{FF2B5EF4-FFF2-40B4-BE49-F238E27FC236}">
                <a16:creationId xmlns:a16="http://schemas.microsoft.com/office/drawing/2014/main" id="{131C9EE0-4652-40DA-AA5C-44CC5B81F306}"/>
              </a:ext>
            </a:extLst>
          </p:cNvPr>
          <p:cNvSpPr>
            <a:spLocks noGrp="1"/>
          </p:cNvSpPr>
          <p:nvPr>
            <p:ph type="body" sz="quarter" idx="14"/>
          </p:nvPr>
        </p:nvSpPr>
        <p:spPr>
          <a:xfrm>
            <a:off x="407368" y="2348881"/>
            <a:ext cx="11377264" cy="3384375"/>
          </a:xfrm>
        </p:spPr>
        <p:txBody>
          <a:bodyPr>
            <a:normAutofit fontScale="92500"/>
          </a:bodyPr>
          <a:lstStyle/>
          <a:p>
            <a:r>
              <a:rPr lang="en-GB" dirty="0">
                <a:latin typeface="+mj-lt"/>
              </a:rPr>
              <a:t>Innovation is about managing complex change across whole ecosystems, and the cultural challenges are often bigger than the technological ones.</a:t>
            </a:r>
          </a:p>
          <a:p>
            <a:r>
              <a:rPr lang="en-GB" dirty="0">
                <a:latin typeface="+mj-lt"/>
              </a:rPr>
              <a:t>If Technology is the spark, People are the engine.</a:t>
            </a:r>
          </a:p>
          <a:p>
            <a:r>
              <a:rPr lang="en-GB" dirty="0">
                <a:latin typeface="+mj-lt"/>
              </a:rPr>
              <a:t>Multi-disciplinary, multi-organisational learning and research/development is key to reducing the cultural barriers to ecosystem effectiveness and so to successful innovation. </a:t>
            </a:r>
          </a:p>
          <a:p>
            <a:r>
              <a:rPr lang="en-GB" dirty="0">
                <a:latin typeface="+mj-lt"/>
              </a:rPr>
              <a:t>“Technology, Brilliantly Applied” highlights the integration of our Science, Engineering and Management Schools</a:t>
            </a:r>
          </a:p>
          <a:p>
            <a:r>
              <a:rPr lang="en-GB" dirty="0">
                <a:latin typeface="+mj-lt"/>
              </a:rPr>
              <a:t>Academia is the foundation of our ecosystems, and research driven education is essential to national technological and cultural evolution/revolution...</a:t>
            </a:r>
          </a:p>
          <a:p>
            <a:r>
              <a:rPr lang="en-GB" dirty="0">
                <a:latin typeface="+mj-lt"/>
              </a:rPr>
              <a:t>But, the foundation is crumbling and you are still prioritising the decorating!</a:t>
            </a:r>
          </a:p>
        </p:txBody>
      </p:sp>
      <p:sp>
        <p:nvSpPr>
          <p:cNvPr id="4" name="Title 3">
            <a:extLst>
              <a:ext uri="{FF2B5EF4-FFF2-40B4-BE49-F238E27FC236}">
                <a16:creationId xmlns:a16="http://schemas.microsoft.com/office/drawing/2014/main" id="{82E6A429-A4C2-32EB-CE18-B0D735F599DF}"/>
              </a:ext>
            </a:extLst>
          </p:cNvPr>
          <p:cNvSpPr>
            <a:spLocks noGrp="1"/>
          </p:cNvSpPr>
          <p:nvPr>
            <p:ph type="title"/>
          </p:nvPr>
        </p:nvSpPr>
        <p:spPr/>
        <p:txBody>
          <a:bodyPr/>
          <a:lstStyle/>
          <a:p>
            <a:r>
              <a:rPr lang="en-GB" dirty="0"/>
              <a:t>Contribution of Academia to Innovation</a:t>
            </a:r>
          </a:p>
        </p:txBody>
      </p:sp>
      <p:pic>
        <p:nvPicPr>
          <p:cNvPr id="6" name="Picture 5">
            <a:extLst>
              <a:ext uri="{FF2B5EF4-FFF2-40B4-BE49-F238E27FC236}">
                <a16:creationId xmlns:a16="http://schemas.microsoft.com/office/drawing/2014/main" id="{DE49538F-9EF3-9B54-DF6E-74333571EAB9}"/>
              </a:ext>
            </a:extLst>
          </p:cNvPr>
          <p:cNvPicPr>
            <a:picLocks noChangeAspect="1"/>
          </p:cNvPicPr>
          <p:nvPr/>
        </p:nvPicPr>
        <p:blipFill>
          <a:blip r:embed="rId2"/>
          <a:stretch>
            <a:fillRect/>
          </a:stretch>
        </p:blipFill>
        <p:spPr>
          <a:xfrm>
            <a:off x="0" y="6274436"/>
            <a:ext cx="12192000" cy="610948"/>
          </a:xfrm>
          <a:prstGeom prst="rect">
            <a:avLst/>
          </a:prstGeom>
        </p:spPr>
      </p:pic>
    </p:spTree>
    <p:extLst>
      <p:ext uri="{BB962C8B-B14F-4D97-AF65-F5344CB8AC3E}">
        <p14:creationId xmlns:p14="http://schemas.microsoft.com/office/powerpoint/2010/main" val="12655630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BF5F50-96D9-52EC-EE4E-F2E69DAD37DB}"/>
            </a:ext>
          </a:extLst>
        </p:cNvPr>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3B3F87D0-D8C4-3D59-2DEC-C6396818166A}"/>
              </a:ext>
            </a:extLst>
          </p:cNvPr>
          <p:cNvSpPr/>
          <p:nvPr/>
        </p:nvSpPr>
        <p:spPr>
          <a:xfrm>
            <a:off x="1703512" y="2773231"/>
            <a:ext cx="2709600" cy="2646974"/>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Title 3">
            <a:extLst>
              <a:ext uri="{FF2B5EF4-FFF2-40B4-BE49-F238E27FC236}">
                <a16:creationId xmlns:a16="http://schemas.microsoft.com/office/drawing/2014/main" id="{AC129537-0894-9AE6-0339-0B43F5D7DC16}"/>
              </a:ext>
            </a:extLst>
          </p:cNvPr>
          <p:cNvSpPr>
            <a:spLocks noGrp="1"/>
          </p:cNvSpPr>
          <p:nvPr>
            <p:ph type="title"/>
          </p:nvPr>
        </p:nvSpPr>
        <p:spPr/>
        <p:txBody>
          <a:bodyPr/>
          <a:lstStyle/>
          <a:p>
            <a:r>
              <a:rPr lang="en-GB" dirty="0"/>
              <a:t>The Defence Ecosystem</a:t>
            </a:r>
          </a:p>
        </p:txBody>
      </p:sp>
      <p:sp>
        <p:nvSpPr>
          <p:cNvPr id="19" name="Text Placeholder 18">
            <a:extLst>
              <a:ext uri="{FF2B5EF4-FFF2-40B4-BE49-F238E27FC236}">
                <a16:creationId xmlns:a16="http://schemas.microsoft.com/office/drawing/2014/main" id="{ABA04845-A789-C305-D038-F13E12FEA801}"/>
              </a:ext>
            </a:extLst>
          </p:cNvPr>
          <p:cNvSpPr txBox="1">
            <a:spLocks noGrp="1"/>
          </p:cNvSpPr>
          <p:nvPr>
            <p:ph type="body" sz="quarter" idx="11"/>
          </p:nvPr>
        </p:nvSpPr>
        <p:spPr>
          <a:xfrm>
            <a:off x="407988" y="1422648"/>
            <a:ext cx="11376025" cy="1015663"/>
          </a:xfrm>
          <a:prstGeom prst="rect">
            <a:avLst/>
          </a:prstGeom>
          <a:noFill/>
        </p:spPr>
        <p:txBody>
          <a:bodyPr wrap="square" rtlCol="0">
            <a:spAutoFit/>
          </a:bodyPr>
          <a:lstStyle/>
          <a:p>
            <a:pPr marL="342900" lvl="0" indent="-342900">
              <a:lnSpc>
                <a:spcPct val="100000"/>
              </a:lnSpc>
              <a:spcBef>
                <a:spcPts val="0"/>
              </a:spcBef>
              <a:buFont typeface="Arial" panose="020B0604020202020204" pitchFamily="34" charset="0"/>
              <a:buChar char="•"/>
              <a:defRPr/>
            </a:pPr>
            <a:r>
              <a:rPr lang="en-GB" sz="2000" b="0" dirty="0">
                <a:solidFill>
                  <a:srgbClr val="002060"/>
                </a:solidFill>
                <a:latin typeface="Calibri Light" panose="020F0302020204030204" pitchFamily="34" charset="0"/>
                <a:ea typeface="+mn-ea"/>
                <a:cs typeface="Calibri Light" panose="020F0302020204030204" pitchFamily="34" charset="0"/>
              </a:rPr>
              <a:t> In a </a:t>
            </a:r>
            <a:r>
              <a:rPr lang="en-GB" sz="2000" b="0" dirty="0">
                <a:solidFill>
                  <a:schemeClr val="tx1"/>
                </a:solidFill>
                <a:latin typeface="Calibri Light" panose="020F0302020204030204" pitchFamily="34" charset="0"/>
                <a:ea typeface="+mn-ea"/>
                <a:cs typeface="Calibri Light" panose="020F0302020204030204" pitchFamily="34" charset="0"/>
              </a:rPr>
              <a:t>complex</a:t>
            </a:r>
            <a:r>
              <a:rPr lang="en-GB" sz="2000" b="0" dirty="0">
                <a:solidFill>
                  <a:srgbClr val="002060"/>
                </a:solidFill>
                <a:latin typeface="Calibri Light" panose="020F0302020204030204" pitchFamily="34" charset="0"/>
                <a:ea typeface="+mn-ea"/>
                <a:cs typeface="Calibri Light" panose="020F0302020204030204" pitchFamily="34" charset="0"/>
              </a:rPr>
              <a:t>, operational and safety critical enterprise such as Defence, the major organisations are the </a:t>
            </a:r>
            <a:r>
              <a:rPr lang="en-GB" sz="2000" b="0" dirty="0">
                <a:solidFill>
                  <a:srgbClr val="C00000"/>
                </a:solidFill>
                <a:latin typeface="Calibri Light" panose="020F0302020204030204" pitchFamily="34" charset="0"/>
                <a:ea typeface="+mn-ea"/>
                <a:cs typeface="Calibri Light" panose="020F0302020204030204" pitchFamily="34" charset="0"/>
              </a:rPr>
              <a:t>U</a:t>
            </a:r>
            <a:r>
              <a:rPr kumimoji="0" lang="en-GB" sz="2000" b="0" i="0" u="none" strike="noStrike" kern="1200" cap="none" spc="0" normalizeH="0" baseline="0" noProof="0" dirty="0" err="1">
                <a:ln>
                  <a:noFill/>
                </a:ln>
                <a:solidFill>
                  <a:srgbClr val="C00000"/>
                </a:solidFill>
                <a:effectLst/>
                <a:uLnTx/>
                <a:uFillTx/>
                <a:latin typeface="Calibri Light" panose="020F0302020204030204" pitchFamily="34" charset="0"/>
                <a:ea typeface="+mn-ea"/>
                <a:cs typeface="Calibri Light" panose="020F0302020204030204" pitchFamily="34" charset="0"/>
              </a:rPr>
              <a:t>sers</a:t>
            </a:r>
            <a:r>
              <a:rPr kumimoji="0" lang="en-GB" sz="2000" b="0" i="0" u="none" strike="noStrike" kern="1200" cap="none" spc="0" normalizeH="0" baseline="0" noProof="0" dirty="0">
                <a:ln>
                  <a:noFill/>
                </a:ln>
                <a:solidFill>
                  <a:srgbClr val="C00000"/>
                </a:solidFill>
                <a:effectLst/>
                <a:uLnTx/>
                <a:uFillTx/>
                <a:latin typeface="Calibri Light" panose="020F0302020204030204" pitchFamily="34" charset="0"/>
                <a:ea typeface="+mn-ea"/>
                <a:cs typeface="Calibri Light" panose="020F0302020204030204" pitchFamily="34" charset="0"/>
              </a:rPr>
              <a:t>, </a:t>
            </a:r>
            <a:r>
              <a:rPr lang="en-GB" sz="2000" b="0" dirty="0">
                <a:solidFill>
                  <a:srgbClr val="7030A0"/>
                </a:solidFill>
                <a:latin typeface="Calibri Light" panose="020F0302020204030204" pitchFamily="34" charset="0"/>
                <a:ea typeface="+mn-ea"/>
                <a:cs typeface="Calibri Light" panose="020F0302020204030204" pitchFamily="34" charset="0"/>
              </a:rPr>
              <a:t>I</a:t>
            </a:r>
            <a:r>
              <a:rPr kumimoji="0" lang="en-GB" sz="2000" b="0" i="0" u="none" strike="noStrike" kern="1200" cap="none" spc="0" normalizeH="0" baseline="0" noProof="0" dirty="0" err="1">
                <a:ln>
                  <a:noFill/>
                </a:ln>
                <a:solidFill>
                  <a:srgbClr val="7030A0"/>
                </a:solidFill>
                <a:effectLst/>
                <a:uLnTx/>
                <a:uFillTx/>
                <a:latin typeface="Calibri Light" panose="020F0302020204030204" pitchFamily="34" charset="0"/>
                <a:ea typeface="+mn-ea"/>
                <a:cs typeface="Calibri Light" panose="020F0302020204030204" pitchFamily="34" charset="0"/>
              </a:rPr>
              <a:t>nvestors</a:t>
            </a:r>
            <a:r>
              <a:rPr kumimoji="0" lang="en-GB" sz="2000" b="0" i="0" u="none" strike="noStrike" kern="1200" cap="none" spc="0" normalizeH="0" baseline="0" noProof="0" dirty="0">
                <a:ln>
                  <a:noFill/>
                </a:ln>
                <a:solidFill>
                  <a:srgbClr val="7030A0"/>
                </a:solidFill>
                <a:effectLst/>
                <a:uLnTx/>
                <a:uFillTx/>
                <a:latin typeface="Calibri Light" panose="020F0302020204030204" pitchFamily="34" charset="0"/>
                <a:ea typeface="+mn-ea"/>
                <a:cs typeface="Calibri Light" panose="020F0302020204030204" pitchFamily="34" charset="0"/>
              </a:rPr>
              <a:t>/Procurers,</a:t>
            </a:r>
            <a:r>
              <a:rPr kumimoji="0" lang="en-GB" sz="2000" b="0" i="0" u="none" strike="noStrike" kern="1200" cap="none" spc="0" normalizeH="0" baseline="0" noProof="0" dirty="0">
                <a:ln>
                  <a:noFill/>
                </a:ln>
                <a:solidFill>
                  <a:srgbClr val="002060"/>
                </a:solidFill>
                <a:effectLst/>
                <a:uLnTx/>
                <a:uFillTx/>
                <a:latin typeface="Calibri Light" panose="020F0302020204030204" pitchFamily="34" charset="0"/>
                <a:ea typeface="+mn-ea"/>
                <a:cs typeface="Calibri Light" panose="020F0302020204030204" pitchFamily="34" charset="0"/>
              </a:rPr>
              <a:t> </a:t>
            </a:r>
            <a:r>
              <a:rPr kumimoji="0" lang="en-GB" sz="2000" b="0" i="0" u="none" strike="noStrike" kern="1200" cap="none" spc="0" normalizeH="0" baseline="0" noProof="0" dirty="0">
                <a:ln>
                  <a:noFill/>
                </a:ln>
                <a:solidFill>
                  <a:srgbClr val="00B050"/>
                </a:solidFill>
                <a:effectLst/>
                <a:uLnTx/>
                <a:uFillTx/>
                <a:latin typeface="Calibri Light" panose="020F0302020204030204" pitchFamily="34" charset="0"/>
                <a:ea typeface="+mn-ea"/>
                <a:cs typeface="Calibri Light" panose="020F0302020204030204" pitchFamily="34" charset="0"/>
              </a:rPr>
              <a:t>I</a:t>
            </a:r>
            <a:r>
              <a:rPr lang="en-GB" sz="2000" b="0" dirty="0" err="1">
                <a:solidFill>
                  <a:srgbClr val="00B050"/>
                </a:solidFill>
                <a:latin typeface="Calibri Light" panose="020F0302020204030204" pitchFamily="34" charset="0"/>
                <a:ea typeface="+mn-ea"/>
                <a:cs typeface="Calibri Light" panose="020F0302020204030204" pitchFamily="34" charset="0"/>
              </a:rPr>
              <a:t>ndustrial</a:t>
            </a:r>
            <a:r>
              <a:rPr lang="en-GB" sz="2000" b="0" dirty="0">
                <a:solidFill>
                  <a:srgbClr val="00B050"/>
                </a:solidFill>
                <a:latin typeface="Calibri Light" panose="020F0302020204030204" pitchFamily="34" charset="0"/>
                <a:ea typeface="+mn-ea"/>
                <a:cs typeface="Calibri Light" panose="020F0302020204030204" pitchFamily="34" charset="0"/>
              </a:rPr>
              <a:t> Supply Chain,</a:t>
            </a:r>
            <a:r>
              <a:rPr lang="en-GB" sz="2000" b="0" dirty="0">
                <a:solidFill>
                  <a:schemeClr val="accent2"/>
                </a:solidFill>
                <a:latin typeface="Calibri Light" panose="020F0302020204030204" pitchFamily="34" charset="0"/>
                <a:ea typeface="+mn-ea"/>
                <a:cs typeface="Calibri Light" panose="020F0302020204030204" pitchFamily="34" charset="0"/>
              </a:rPr>
              <a:t> </a:t>
            </a:r>
            <a:r>
              <a:rPr kumimoji="0" lang="en-GB" sz="2000" b="0" i="0" u="none" strike="noStrike" kern="1200" cap="none" spc="0" normalizeH="0" baseline="0" noProof="0" dirty="0">
                <a:ln>
                  <a:noFill/>
                </a:ln>
                <a:solidFill>
                  <a:srgbClr val="002060"/>
                </a:solidFill>
                <a:effectLst/>
                <a:uLnTx/>
                <a:uFillTx/>
                <a:latin typeface="Calibri Light" panose="020F0302020204030204" pitchFamily="34" charset="0"/>
                <a:ea typeface="+mn-ea"/>
                <a:cs typeface="Calibri Light" panose="020F0302020204030204" pitchFamily="34" charset="0"/>
              </a:rPr>
              <a:t>and </a:t>
            </a:r>
            <a:r>
              <a:rPr kumimoji="0" lang="en-GB" sz="2000" b="0" i="0" u="none" strike="noStrike" kern="1200" cap="none" spc="0" normalizeH="0" baseline="0" noProof="0" dirty="0">
                <a:ln>
                  <a:noFill/>
                </a:ln>
                <a:solidFill>
                  <a:srgbClr val="0070C0"/>
                </a:solidFill>
                <a:effectLst/>
                <a:uLnTx/>
                <a:uFillTx/>
                <a:latin typeface="Calibri Light" panose="020F0302020204030204" pitchFamily="34" charset="0"/>
                <a:ea typeface="+mn-ea"/>
                <a:cs typeface="Calibri Light" panose="020F0302020204030204" pitchFamily="34" charset="0"/>
              </a:rPr>
              <a:t>R</a:t>
            </a:r>
            <a:r>
              <a:rPr lang="en-GB" sz="2000" b="0" dirty="0" err="1">
                <a:solidFill>
                  <a:srgbClr val="0070C0"/>
                </a:solidFill>
                <a:latin typeface="Calibri Light" panose="020F0302020204030204" pitchFamily="34" charset="0"/>
                <a:ea typeface="+mn-ea"/>
                <a:cs typeface="Calibri Light" panose="020F0302020204030204" pitchFamily="34" charset="0"/>
              </a:rPr>
              <a:t>egulator</a:t>
            </a:r>
            <a:r>
              <a:rPr lang="en-GB" sz="2000" b="0" dirty="0">
                <a:solidFill>
                  <a:srgbClr val="0070C0"/>
                </a:solidFill>
                <a:latin typeface="Calibri Light" panose="020F0302020204030204" pitchFamily="34" charset="0"/>
                <a:ea typeface="+mn-ea"/>
                <a:cs typeface="Calibri Light" panose="020F0302020204030204" pitchFamily="34" charset="0"/>
              </a:rPr>
              <a:t>. </a:t>
            </a:r>
          </a:p>
          <a:p>
            <a:pPr marL="342900" lvl="0" indent="-342900">
              <a:lnSpc>
                <a:spcPct val="100000"/>
              </a:lnSpc>
              <a:spcBef>
                <a:spcPts val="0"/>
              </a:spcBef>
              <a:buFont typeface="Arial" panose="020B0604020202020204" pitchFamily="34" charset="0"/>
              <a:buChar char="•"/>
              <a:defRPr/>
            </a:pPr>
            <a:r>
              <a:rPr kumimoji="0" lang="en-GB" sz="2000" b="0" i="0" u="none" strike="noStrike" kern="1200" cap="none" spc="0" normalizeH="0" baseline="0" noProof="0" dirty="0">
                <a:ln>
                  <a:noFill/>
                </a:ln>
                <a:solidFill>
                  <a:schemeClr val="tx1"/>
                </a:solidFill>
                <a:effectLst/>
                <a:uLnTx/>
                <a:uFillTx/>
                <a:latin typeface="Calibri Light" panose="020F0302020204030204" pitchFamily="34" charset="0"/>
                <a:ea typeface="+mn-ea"/>
                <a:cs typeface="Calibri Light" panose="020F0302020204030204" pitchFamily="34" charset="0"/>
              </a:rPr>
              <a:t>Every one of these communities is connected to every other – not always helpfully!</a:t>
            </a:r>
          </a:p>
        </p:txBody>
      </p:sp>
      <p:grpSp>
        <p:nvGrpSpPr>
          <p:cNvPr id="72" name="Group 71">
            <a:extLst>
              <a:ext uri="{FF2B5EF4-FFF2-40B4-BE49-F238E27FC236}">
                <a16:creationId xmlns:a16="http://schemas.microsoft.com/office/drawing/2014/main" id="{52F3030C-5475-4C0B-F7E9-FF5904102950}"/>
              </a:ext>
            </a:extLst>
          </p:cNvPr>
          <p:cNvGrpSpPr/>
          <p:nvPr/>
        </p:nvGrpSpPr>
        <p:grpSpPr>
          <a:xfrm rot="19666147">
            <a:off x="1579845" y="3045204"/>
            <a:ext cx="2807447" cy="2088233"/>
            <a:chOff x="1776385" y="2754983"/>
            <a:chExt cx="2807447" cy="2088233"/>
          </a:xfrm>
        </p:grpSpPr>
        <p:sp>
          <p:nvSpPr>
            <p:cNvPr id="56" name="Oval 55">
              <a:extLst>
                <a:ext uri="{FF2B5EF4-FFF2-40B4-BE49-F238E27FC236}">
                  <a16:creationId xmlns:a16="http://schemas.microsoft.com/office/drawing/2014/main" id="{954F5E4C-00C4-F6FB-E9E9-7808AACF2F92}"/>
                </a:ext>
              </a:extLst>
            </p:cNvPr>
            <p:cNvSpPr/>
            <p:nvPr/>
          </p:nvSpPr>
          <p:spPr>
            <a:xfrm>
              <a:off x="1776385" y="4051128"/>
              <a:ext cx="328877" cy="335846"/>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Oval 56">
              <a:extLst>
                <a:ext uri="{FF2B5EF4-FFF2-40B4-BE49-F238E27FC236}">
                  <a16:creationId xmlns:a16="http://schemas.microsoft.com/office/drawing/2014/main" id="{4FBCFD11-96CF-90FE-A379-43C2F6F53803}"/>
                </a:ext>
              </a:extLst>
            </p:cNvPr>
            <p:cNvSpPr/>
            <p:nvPr/>
          </p:nvSpPr>
          <p:spPr>
            <a:xfrm>
              <a:off x="2568474" y="2754983"/>
              <a:ext cx="360040" cy="360041"/>
            </a:xfrm>
            <a:prstGeom prst="ellipse">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8" name="Oval 57">
              <a:extLst>
                <a:ext uri="{FF2B5EF4-FFF2-40B4-BE49-F238E27FC236}">
                  <a16:creationId xmlns:a16="http://schemas.microsoft.com/office/drawing/2014/main" id="{BFCDD5CF-56C4-293D-A177-9351311931BC}"/>
                </a:ext>
              </a:extLst>
            </p:cNvPr>
            <p:cNvSpPr/>
            <p:nvPr/>
          </p:nvSpPr>
          <p:spPr>
            <a:xfrm>
              <a:off x="4224658" y="3269773"/>
              <a:ext cx="359174" cy="349308"/>
            </a:xfrm>
            <a:prstGeom prst="ellipse">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Oval 58">
              <a:extLst>
                <a:ext uri="{FF2B5EF4-FFF2-40B4-BE49-F238E27FC236}">
                  <a16:creationId xmlns:a16="http://schemas.microsoft.com/office/drawing/2014/main" id="{3CDDDD71-E068-2293-98B7-5C9945A441B8}"/>
                </a:ext>
              </a:extLst>
            </p:cNvPr>
            <p:cNvSpPr/>
            <p:nvPr/>
          </p:nvSpPr>
          <p:spPr>
            <a:xfrm>
              <a:off x="3648594" y="4485544"/>
              <a:ext cx="359174" cy="357672"/>
            </a:xfrm>
            <a:prstGeom prst="ellipse">
              <a:avLst/>
            </a:prstGeom>
            <a:solidFill>
              <a:srgbClr val="0099C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1" name="Straight Connector 60">
              <a:extLst>
                <a:ext uri="{FF2B5EF4-FFF2-40B4-BE49-F238E27FC236}">
                  <a16:creationId xmlns:a16="http://schemas.microsoft.com/office/drawing/2014/main" id="{2CDE0027-6F06-1AF5-85AD-5462E103AADA}"/>
                </a:ext>
              </a:extLst>
            </p:cNvPr>
            <p:cNvCxnSpPr>
              <a:cxnSpLocks/>
              <a:stCxn id="57" idx="6"/>
              <a:endCxn id="58" idx="1"/>
            </p:cNvCxnSpPr>
            <p:nvPr/>
          </p:nvCxnSpPr>
          <p:spPr>
            <a:xfrm>
              <a:off x="2928514" y="2935004"/>
              <a:ext cx="1348744" cy="385924"/>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CA60F7BB-66B4-6DE3-DF60-5F2B6C76E1FC}"/>
                </a:ext>
              </a:extLst>
            </p:cNvPr>
            <p:cNvCxnSpPr>
              <a:cxnSpLocks/>
              <a:stCxn id="57" idx="5"/>
              <a:endCxn id="59" idx="1"/>
            </p:cNvCxnSpPr>
            <p:nvPr/>
          </p:nvCxnSpPr>
          <p:spPr>
            <a:xfrm>
              <a:off x="2875787" y="3062297"/>
              <a:ext cx="825407" cy="1475627"/>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D10B6DE6-A7AC-79CF-F5CE-5956D53FA974}"/>
                </a:ext>
              </a:extLst>
            </p:cNvPr>
            <p:cNvCxnSpPr>
              <a:cxnSpLocks/>
              <a:stCxn id="58" idx="4"/>
              <a:endCxn id="59" idx="7"/>
            </p:cNvCxnSpPr>
            <p:nvPr/>
          </p:nvCxnSpPr>
          <p:spPr>
            <a:xfrm flipH="1">
              <a:off x="3955168" y="3619081"/>
              <a:ext cx="449077" cy="918843"/>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EDA243D7-A674-276F-453E-21A6CE5952F3}"/>
                </a:ext>
              </a:extLst>
            </p:cNvPr>
            <p:cNvCxnSpPr>
              <a:cxnSpLocks/>
              <a:stCxn id="56" idx="6"/>
              <a:endCxn id="58" idx="2"/>
            </p:cNvCxnSpPr>
            <p:nvPr/>
          </p:nvCxnSpPr>
          <p:spPr>
            <a:xfrm flipV="1">
              <a:off x="2105262" y="3444427"/>
              <a:ext cx="2119396" cy="774624"/>
            </a:xfrm>
            <a:prstGeom prst="line">
              <a:avLst/>
            </a:prstGeom>
            <a:ln w="28575" cap="flat" cmpd="sng" algn="ctr">
              <a:solidFill>
                <a:schemeClr val="tx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69" name="Straight Connector 68">
              <a:extLst>
                <a:ext uri="{FF2B5EF4-FFF2-40B4-BE49-F238E27FC236}">
                  <a16:creationId xmlns:a16="http://schemas.microsoft.com/office/drawing/2014/main" id="{13F83B02-C899-DBB6-95AF-41DED519B466}"/>
                </a:ext>
              </a:extLst>
            </p:cNvPr>
            <p:cNvCxnSpPr>
              <a:cxnSpLocks/>
              <a:stCxn id="56" idx="5"/>
              <a:endCxn id="59" idx="2"/>
            </p:cNvCxnSpPr>
            <p:nvPr/>
          </p:nvCxnSpPr>
          <p:spPr>
            <a:xfrm>
              <a:off x="2057099" y="4337790"/>
              <a:ext cx="1591495" cy="32659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55B2EA0C-FA96-47CD-3E2D-7857B471B1B7}"/>
                </a:ext>
              </a:extLst>
            </p:cNvPr>
            <p:cNvCxnSpPr>
              <a:cxnSpLocks/>
              <a:stCxn id="57" idx="3"/>
              <a:endCxn id="56" idx="7"/>
            </p:cNvCxnSpPr>
            <p:nvPr/>
          </p:nvCxnSpPr>
          <p:spPr>
            <a:xfrm flipH="1">
              <a:off x="2057099" y="3062297"/>
              <a:ext cx="564102" cy="1038015"/>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grpSp>
      <p:grpSp>
        <p:nvGrpSpPr>
          <p:cNvPr id="119" name="Group 118">
            <a:extLst>
              <a:ext uri="{FF2B5EF4-FFF2-40B4-BE49-F238E27FC236}">
                <a16:creationId xmlns:a16="http://schemas.microsoft.com/office/drawing/2014/main" id="{68EFAB26-614C-03C3-8D4B-E2103A930E13}"/>
              </a:ext>
            </a:extLst>
          </p:cNvPr>
          <p:cNvGrpSpPr/>
          <p:nvPr/>
        </p:nvGrpSpPr>
        <p:grpSpPr>
          <a:xfrm>
            <a:off x="5042555" y="2708919"/>
            <a:ext cx="4869872" cy="2880321"/>
            <a:chOff x="4517962" y="2636911"/>
            <a:chExt cx="4869872" cy="2753906"/>
          </a:xfrm>
        </p:grpSpPr>
        <p:grpSp>
          <p:nvGrpSpPr>
            <p:cNvPr id="55" name="Group 54">
              <a:extLst>
                <a:ext uri="{FF2B5EF4-FFF2-40B4-BE49-F238E27FC236}">
                  <a16:creationId xmlns:a16="http://schemas.microsoft.com/office/drawing/2014/main" id="{86FF2A56-6952-0C68-A90C-CDD105165CE1}"/>
                </a:ext>
              </a:extLst>
            </p:cNvPr>
            <p:cNvGrpSpPr/>
            <p:nvPr/>
          </p:nvGrpSpPr>
          <p:grpSpPr>
            <a:xfrm>
              <a:off x="4517962" y="2636912"/>
              <a:ext cx="4098318" cy="2724323"/>
              <a:chOff x="6023990" y="2472600"/>
              <a:chExt cx="5184578" cy="2659777"/>
            </a:xfrm>
          </p:grpSpPr>
          <p:sp>
            <p:nvSpPr>
              <p:cNvPr id="39" name="TextBox 38">
                <a:extLst>
                  <a:ext uri="{FF2B5EF4-FFF2-40B4-BE49-F238E27FC236}">
                    <a16:creationId xmlns:a16="http://schemas.microsoft.com/office/drawing/2014/main" id="{F0B69D8C-46F8-EB5C-A481-ED9718A842B9}"/>
                  </a:ext>
                </a:extLst>
              </p:cNvPr>
              <p:cNvSpPr txBox="1"/>
              <p:nvPr/>
            </p:nvSpPr>
            <p:spPr>
              <a:xfrm>
                <a:off x="6023990" y="3763816"/>
                <a:ext cx="5184575" cy="629180"/>
              </a:xfrm>
              <a:prstGeom prst="rect">
                <a:avLst/>
              </a:prstGeom>
              <a:solidFill>
                <a:srgbClr val="00B050"/>
              </a:solidFill>
            </p:spPr>
            <p:txBody>
              <a:bodyPr wrap="square" rtlCol="0">
                <a:spAutoFit/>
              </a:bodyPr>
              <a:lstStyle/>
              <a:p>
                <a:pPr>
                  <a:lnSpc>
                    <a:spcPct val="90000"/>
                  </a:lnSpc>
                </a:pPr>
                <a:r>
                  <a:rPr lang="en-GB" sz="1400" dirty="0">
                    <a:solidFill>
                      <a:schemeClr val="bg1"/>
                    </a:solidFill>
                    <a:latin typeface="+mj-lt"/>
                    <a:cs typeface="Arial" panose="020B0604020202020204" pitchFamily="34" charset="0"/>
                  </a:rPr>
                  <a:t>Industrial Supply Chain</a:t>
                </a:r>
              </a:p>
              <a:p>
                <a:pPr marL="285750" indent="-285750">
                  <a:lnSpc>
                    <a:spcPct val="90000"/>
                  </a:lnSpc>
                  <a:buFont typeface="Arial" panose="020B0604020202020204" pitchFamily="34" charset="0"/>
                  <a:buChar char="•"/>
                </a:pPr>
                <a:r>
                  <a:rPr lang="en-GB" sz="1400" dirty="0">
                    <a:solidFill>
                      <a:schemeClr val="bg1"/>
                    </a:solidFill>
                    <a:latin typeface="+mj-lt"/>
                    <a:cs typeface="Arial" panose="020B0604020202020204" pitchFamily="34" charset="0"/>
                  </a:rPr>
                  <a:t>System Integrators to Component manufacturers </a:t>
                </a:r>
              </a:p>
              <a:p>
                <a:pPr marL="285750" indent="-285750">
                  <a:lnSpc>
                    <a:spcPct val="90000"/>
                  </a:lnSpc>
                  <a:buFont typeface="Arial" panose="020B0604020202020204" pitchFamily="34" charset="0"/>
                  <a:buChar char="•"/>
                </a:pPr>
                <a:r>
                  <a:rPr lang="en-GB" sz="1400" dirty="0">
                    <a:solidFill>
                      <a:schemeClr val="bg1"/>
                    </a:solidFill>
                    <a:latin typeface="+mj-lt"/>
                    <a:cs typeface="Arial" panose="020B0604020202020204" pitchFamily="34" charset="0"/>
                  </a:rPr>
                  <a:t>Primes to SMEs, Traditional and New Entrants</a:t>
                </a:r>
              </a:p>
            </p:txBody>
          </p:sp>
          <p:sp>
            <p:nvSpPr>
              <p:cNvPr id="40" name="TextBox 39">
                <a:extLst>
                  <a:ext uri="{FF2B5EF4-FFF2-40B4-BE49-F238E27FC236}">
                    <a16:creationId xmlns:a16="http://schemas.microsoft.com/office/drawing/2014/main" id="{F1A6DA6C-F5F2-F7DA-AEE7-2FF09A339F5F}"/>
                  </a:ext>
                </a:extLst>
              </p:cNvPr>
              <p:cNvSpPr txBox="1"/>
              <p:nvPr/>
            </p:nvSpPr>
            <p:spPr>
              <a:xfrm>
                <a:off x="6023990" y="3024435"/>
                <a:ext cx="5184575" cy="629180"/>
              </a:xfrm>
              <a:prstGeom prst="rect">
                <a:avLst/>
              </a:prstGeom>
              <a:solidFill>
                <a:srgbClr val="7030A0"/>
              </a:solidFill>
            </p:spPr>
            <p:txBody>
              <a:bodyPr wrap="square" rtlCol="0">
                <a:spAutoFit/>
              </a:bodyPr>
              <a:lstStyle/>
              <a:p>
                <a:pPr>
                  <a:lnSpc>
                    <a:spcPct val="90000"/>
                  </a:lnSpc>
                </a:pPr>
                <a:r>
                  <a:rPr lang="en-GB" sz="1400" dirty="0">
                    <a:solidFill>
                      <a:schemeClr val="bg1"/>
                    </a:solidFill>
                    <a:latin typeface="+mj-lt"/>
                    <a:cs typeface="Arial" panose="020B0604020202020204" pitchFamily="34" charset="0"/>
                  </a:rPr>
                  <a:t>Investment &amp; Procurement organisations  </a:t>
                </a:r>
              </a:p>
              <a:p>
                <a:pPr marL="285750" indent="-285750">
                  <a:lnSpc>
                    <a:spcPct val="90000"/>
                  </a:lnSpc>
                  <a:buFont typeface="Arial" panose="020B0604020202020204" pitchFamily="34" charset="0"/>
                  <a:buChar char="•"/>
                </a:pPr>
                <a:r>
                  <a:rPr lang="en-GB" sz="1400" dirty="0">
                    <a:solidFill>
                      <a:schemeClr val="bg1"/>
                    </a:solidFill>
                    <a:latin typeface="+mj-lt"/>
                    <a:cs typeface="Arial" panose="020B0604020202020204" pitchFamily="34" charset="0"/>
                  </a:rPr>
                  <a:t>Government Departments, Export clients</a:t>
                </a:r>
              </a:p>
              <a:p>
                <a:pPr marL="285750" indent="-285750">
                  <a:lnSpc>
                    <a:spcPct val="90000"/>
                  </a:lnSpc>
                  <a:buFont typeface="Arial" panose="020B0604020202020204" pitchFamily="34" charset="0"/>
                  <a:buChar char="•"/>
                </a:pPr>
                <a:r>
                  <a:rPr lang="en-GB" sz="1400" dirty="0">
                    <a:solidFill>
                      <a:schemeClr val="bg1"/>
                    </a:solidFill>
                    <a:latin typeface="+mj-lt"/>
                    <a:cs typeface="Arial" panose="020B0604020202020204" pitchFamily="34" charset="0"/>
                  </a:rPr>
                  <a:t>P3M, Commercial, Finance &amp; Approvals experts </a:t>
                </a:r>
              </a:p>
            </p:txBody>
          </p:sp>
          <p:sp>
            <p:nvSpPr>
              <p:cNvPr id="41" name="TextBox 40">
                <a:extLst>
                  <a:ext uri="{FF2B5EF4-FFF2-40B4-BE49-F238E27FC236}">
                    <a16:creationId xmlns:a16="http://schemas.microsoft.com/office/drawing/2014/main" id="{CC644913-4AF7-F5C1-953E-C4BA79DA966C}"/>
                  </a:ext>
                </a:extLst>
              </p:cNvPr>
              <p:cNvSpPr txBox="1"/>
              <p:nvPr/>
            </p:nvSpPr>
            <p:spPr>
              <a:xfrm>
                <a:off x="6023990" y="2472600"/>
                <a:ext cx="5184575" cy="448182"/>
              </a:xfrm>
              <a:prstGeom prst="rect">
                <a:avLst/>
              </a:prstGeom>
              <a:solidFill>
                <a:srgbClr val="C00000"/>
              </a:solidFill>
            </p:spPr>
            <p:txBody>
              <a:bodyPr wrap="square" rtlCol="0">
                <a:spAutoFit/>
              </a:bodyPr>
              <a:lstStyle/>
              <a:p>
                <a:pPr>
                  <a:lnSpc>
                    <a:spcPct val="90000"/>
                  </a:lnSpc>
                </a:pPr>
                <a:r>
                  <a:rPr lang="en-GB" sz="1400" dirty="0">
                    <a:solidFill>
                      <a:schemeClr val="bg1"/>
                    </a:solidFill>
                    <a:latin typeface="+mj-lt"/>
                    <a:cs typeface="Arial" panose="020B0604020202020204" pitchFamily="34" charset="0"/>
                  </a:rPr>
                  <a:t>User Communities </a:t>
                </a:r>
              </a:p>
              <a:p>
                <a:pPr marL="285750" indent="-285750">
                  <a:lnSpc>
                    <a:spcPct val="90000"/>
                  </a:lnSpc>
                  <a:buFont typeface="Arial" panose="020B0604020202020204" pitchFamily="34" charset="0"/>
                  <a:buChar char="•"/>
                </a:pPr>
                <a:r>
                  <a:rPr lang="en-GB" sz="1400" dirty="0">
                    <a:solidFill>
                      <a:schemeClr val="bg1"/>
                    </a:solidFill>
                    <a:latin typeface="+mj-lt"/>
                    <a:cs typeface="Arial" panose="020B0604020202020204" pitchFamily="34" charset="0"/>
                  </a:rPr>
                  <a:t>Defence &amp; Security Forces in UK and Allied Nations </a:t>
                </a:r>
              </a:p>
            </p:txBody>
          </p:sp>
          <p:sp>
            <p:nvSpPr>
              <p:cNvPr id="42" name="TextBox 41">
                <a:extLst>
                  <a:ext uri="{FF2B5EF4-FFF2-40B4-BE49-F238E27FC236}">
                    <a16:creationId xmlns:a16="http://schemas.microsoft.com/office/drawing/2014/main" id="{EDC9F1A9-F7FF-3B90-28EA-3FB800EA5C89}"/>
                  </a:ext>
                </a:extLst>
              </p:cNvPr>
              <p:cNvSpPr txBox="1"/>
              <p:nvPr/>
            </p:nvSpPr>
            <p:spPr>
              <a:xfrm>
                <a:off x="6023991" y="4503197"/>
                <a:ext cx="5184577" cy="629180"/>
              </a:xfrm>
              <a:prstGeom prst="rect">
                <a:avLst/>
              </a:prstGeom>
              <a:solidFill>
                <a:srgbClr val="0099C4"/>
              </a:solidFill>
            </p:spPr>
            <p:txBody>
              <a:bodyPr wrap="square" rtlCol="0">
                <a:spAutoFit/>
              </a:bodyPr>
              <a:lstStyle/>
              <a:p>
                <a:pPr>
                  <a:lnSpc>
                    <a:spcPct val="90000"/>
                  </a:lnSpc>
                </a:pPr>
                <a:r>
                  <a:rPr lang="en-GB" sz="1400" dirty="0">
                    <a:solidFill>
                      <a:schemeClr val="bg1"/>
                    </a:solidFill>
                    <a:latin typeface="+mj-lt"/>
                    <a:cs typeface="Arial" panose="020B0604020202020204" pitchFamily="34" charset="0"/>
                  </a:rPr>
                  <a:t>Compliance System</a:t>
                </a:r>
              </a:p>
              <a:p>
                <a:pPr marL="285750" indent="-285750">
                  <a:lnSpc>
                    <a:spcPct val="90000"/>
                  </a:lnSpc>
                  <a:buFont typeface="Arial" panose="020B0604020202020204" pitchFamily="34" charset="0"/>
                  <a:buChar char="•"/>
                </a:pPr>
                <a:r>
                  <a:rPr lang="en-GB" sz="1400" dirty="0">
                    <a:solidFill>
                      <a:schemeClr val="bg1"/>
                    </a:solidFill>
                    <a:latin typeface="+mj-lt"/>
                    <a:cs typeface="Arial" panose="020B0604020202020204" pitchFamily="34" charset="0"/>
                  </a:rPr>
                  <a:t>Regulation, Standard &amp; Policy makers </a:t>
                </a:r>
              </a:p>
              <a:p>
                <a:pPr marL="285750" indent="-285750">
                  <a:lnSpc>
                    <a:spcPct val="90000"/>
                  </a:lnSpc>
                  <a:buFont typeface="Arial" panose="020B0604020202020204" pitchFamily="34" charset="0"/>
                  <a:buChar char="•"/>
                </a:pPr>
                <a:r>
                  <a:rPr lang="en-GB" sz="1400" dirty="0">
                    <a:solidFill>
                      <a:schemeClr val="bg1"/>
                    </a:solidFill>
                    <a:latin typeface="+mj-lt"/>
                    <a:cs typeface="Arial" panose="020B0604020202020204" pitchFamily="34" charset="0"/>
                  </a:rPr>
                  <a:t>Test houses and Acceptance authorities</a:t>
                </a:r>
              </a:p>
            </p:txBody>
          </p:sp>
        </p:grpSp>
        <p:sp>
          <p:nvSpPr>
            <p:cNvPr id="75" name="TextBox 74">
              <a:extLst>
                <a:ext uri="{FF2B5EF4-FFF2-40B4-BE49-F238E27FC236}">
                  <a16:creationId xmlns:a16="http://schemas.microsoft.com/office/drawing/2014/main" id="{BC7BFF02-5655-DB84-D971-BFC58B4F65BE}"/>
                </a:ext>
              </a:extLst>
            </p:cNvPr>
            <p:cNvSpPr txBox="1"/>
            <p:nvPr/>
          </p:nvSpPr>
          <p:spPr>
            <a:xfrm rot="16200000">
              <a:off x="7673866" y="3676848"/>
              <a:ext cx="2753906" cy="674031"/>
            </a:xfrm>
            <a:prstGeom prst="rect">
              <a:avLst/>
            </a:prstGeom>
            <a:solidFill>
              <a:schemeClr val="accent2"/>
            </a:solidFill>
          </p:spPr>
          <p:txBody>
            <a:bodyPr wrap="square" rtlCol="0">
              <a:spAutoFit/>
            </a:bodyPr>
            <a:lstStyle/>
            <a:p>
              <a:pPr>
                <a:lnSpc>
                  <a:spcPct val="90000"/>
                </a:lnSpc>
              </a:pPr>
              <a:r>
                <a:rPr lang="en-GB" sz="1400" dirty="0">
                  <a:solidFill>
                    <a:schemeClr val="bg1"/>
                  </a:solidFill>
                  <a:latin typeface="+mj-lt"/>
                  <a:cs typeface="Arial" panose="020B0604020202020204" pitchFamily="34" charset="0"/>
                </a:rPr>
                <a:t>Research &amp; Knowledge Creators</a:t>
              </a:r>
            </a:p>
            <a:p>
              <a:pPr marL="285750" indent="-285750">
                <a:lnSpc>
                  <a:spcPct val="90000"/>
                </a:lnSpc>
                <a:buFont typeface="Arial" panose="020B0604020202020204" pitchFamily="34" charset="0"/>
                <a:buChar char="•"/>
              </a:pPr>
              <a:r>
                <a:rPr lang="en-GB" sz="1400" dirty="0">
                  <a:solidFill>
                    <a:schemeClr val="bg1"/>
                  </a:solidFill>
                  <a:latin typeface="+mj-lt"/>
                  <a:cs typeface="Arial" panose="020B0604020202020204" pitchFamily="34" charset="0"/>
                </a:rPr>
                <a:t>Academic institutions  and RTOs    </a:t>
              </a:r>
            </a:p>
            <a:p>
              <a:pPr marL="285750" indent="-285750">
                <a:lnSpc>
                  <a:spcPct val="90000"/>
                </a:lnSpc>
                <a:buFont typeface="Arial" panose="020B0604020202020204" pitchFamily="34" charset="0"/>
                <a:buChar char="•"/>
              </a:pPr>
              <a:r>
                <a:rPr lang="en-GB" sz="1400" dirty="0">
                  <a:solidFill>
                    <a:schemeClr val="bg1"/>
                  </a:solidFill>
                  <a:latin typeface="+mj-lt"/>
                  <a:cs typeface="Arial" panose="020B0604020202020204" pitchFamily="34" charset="0"/>
                </a:rPr>
                <a:t>Educators</a:t>
              </a:r>
            </a:p>
          </p:txBody>
        </p:sp>
      </p:grpSp>
      <p:sp>
        <p:nvSpPr>
          <p:cNvPr id="121" name="Text Placeholder 18">
            <a:extLst>
              <a:ext uri="{FF2B5EF4-FFF2-40B4-BE49-F238E27FC236}">
                <a16:creationId xmlns:a16="http://schemas.microsoft.com/office/drawing/2014/main" id="{964A5990-D6EC-42E1-4089-B04F7385CA84}"/>
              </a:ext>
            </a:extLst>
          </p:cNvPr>
          <p:cNvSpPr txBox="1">
            <a:spLocks/>
          </p:cNvSpPr>
          <p:nvPr/>
        </p:nvSpPr>
        <p:spPr>
          <a:xfrm>
            <a:off x="412635" y="5811941"/>
            <a:ext cx="11376025" cy="707886"/>
          </a:xfrm>
          <a:prstGeom prst="rect">
            <a:avLst/>
          </a:prstGeom>
          <a:noFill/>
        </p:spPr>
        <p:txBody>
          <a:bodyPr vert="horz" wrap="square" lIns="91440" tIns="45720" rIns="91440" bIns="45720" rtlCol="0" anchor="ctr" anchorCtr="0">
            <a:spAutoFit/>
          </a:bodyPr>
          <a:lstStyle>
            <a:lvl1pPr marL="0" indent="0" algn="l" defTabSz="914400" rtl="0" eaLnBrk="1" latinLnBrk="0" hangingPunct="1">
              <a:lnSpc>
                <a:spcPct val="90000"/>
              </a:lnSpc>
              <a:spcBef>
                <a:spcPts val="1000"/>
              </a:spcBef>
              <a:buFont typeface="Arial" panose="020B0604020202020204" pitchFamily="34" charset="0"/>
              <a:buNone/>
              <a:defRPr sz="2200" b="1" kern="1200">
                <a:solidFill>
                  <a:srgbClr val="633E88"/>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nSpc>
                <a:spcPct val="100000"/>
              </a:lnSpc>
              <a:spcBef>
                <a:spcPts val="0"/>
              </a:spcBef>
              <a:buFont typeface="Arial" panose="020B0604020202020204" pitchFamily="34" charset="0"/>
              <a:buChar char="•"/>
              <a:defRPr/>
            </a:pPr>
            <a:r>
              <a:rPr lang="en-GB" sz="2000" b="0" dirty="0">
                <a:solidFill>
                  <a:schemeClr val="accent2"/>
                </a:solidFill>
                <a:latin typeface="Calibri Light" panose="020F0302020204030204" pitchFamily="34" charset="0"/>
                <a:ea typeface="+mn-ea"/>
                <a:cs typeface="Calibri Light" panose="020F0302020204030204" pitchFamily="34" charset="0"/>
              </a:rPr>
              <a:t>Academia </a:t>
            </a:r>
            <a:r>
              <a:rPr lang="en-GB" sz="2000" b="0" dirty="0">
                <a:solidFill>
                  <a:schemeClr val="tx2"/>
                </a:solidFill>
                <a:latin typeface="Calibri Light" panose="020F0302020204030204" pitchFamily="34" charset="0"/>
                <a:ea typeface="+mn-ea"/>
                <a:cs typeface="Calibri Light" panose="020F0302020204030204" pitchFamily="34" charset="0"/>
              </a:rPr>
              <a:t>forms the foundation that the Defence Ecosystem is built on.</a:t>
            </a:r>
          </a:p>
          <a:p>
            <a:pPr marL="342900" indent="-342900">
              <a:lnSpc>
                <a:spcPct val="100000"/>
              </a:lnSpc>
              <a:spcBef>
                <a:spcPts val="0"/>
              </a:spcBef>
              <a:buFont typeface="Arial" panose="020B0604020202020204" pitchFamily="34" charset="0"/>
              <a:buChar char="•"/>
              <a:defRPr/>
            </a:pPr>
            <a:r>
              <a:rPr lang="en-GB" sz="2000" b="0" dirty="0">
                <a:solidFill>
                  <a:schemeClr val="tx2"/>
                </a:solidFill>
                <a:latin typeface="Calibri Light" panose="020F0302020204030204" pitchFamily="34" charset="0"/>
                <a:ea typeface="+mn-ea"/>
                <a:cs typeface="Calibri Light" panose="020F0302020204030204" pitchFamily="34" charset="0"/>
              </a:rPr>
              <a:t>Fundamentally we deliver both the </a:t>
            </a:r>
            <a:r>
              <a:rPr lang="en-GB" sz="2000" b="0" dirty="0">
                <a:solidFill>
                  <a:schemeClr val="accent2"/>
                </a:solidFill>
                <a:latin typeface="Calibri Light" panose="020F0302020204030204" pitchFamily="34" charset="0"/>
                <a:ea typeface="+mn-ea"/>
                <a:cs typeface="Calibri Light" panose="020F0302020204030204" pitchFamily="34" charset="0"/>
              </a:rPr>
              <a:t>Technology</a:t>
            </a:r>
            <a:r>
              <a:rPr lang="en-GB" sz="2000" b="0" dirty="0">
                <a:solidFill>
                  <a:schemeClr val="tx2"/>
                </a:solidFill>
                <a:latin typeface="Calibri Light" panose="020F0302020204030204" pitchFamily="34" charset="0"/>
                <a:ea typeface="+mn-ea"/>
                <a:cs typeface="Calibri Light" panose="020F0302020204030204" pitchFamily="34" charset="0"/>
              </a:rPr>
              <a:t> “sparks” and the </a:t>
            </a:r>
            <a:r>
              <a:rPr lang="en-GB" sz="2000" b="0" dirty="0">
                <a:solidFill>
                  <a:schemeClr val="accent2"/>
                </a:solidFill>
                <a:latin typeface="Calibri Light" panose="020F0302020204030204" pitchFamily="34" charset="0"/>
                <a:ea typeface="+mn-ea"/>
                <a:cs typeface="Calibri Light" panose="020F0302020204030204" pitchFamily="34" charset="0"/>
              </a:rPr>
              <a:t>People</a:t>
            </a:r>
            <a:r>
              <a:rPr lang="en-GB" sz="2000" b="0" dirty="0">
                <a:solidFill>
                  <a:schemeClr val="tx2"/>
                </a:solidFill>
                <a:latin typeface="Calibri Light" panose="020F0302020204030204" pitchFamily="34" charset="0"/>
                <a:ea typeface="+mn-ea"/>
                <a:cs typeface="Calibri Light" panose="020F0302020204030204" pitchFamily="34" charset="0"/>
              </a:rPr>
              <a:t> “engines”.</a:t>
            </a:r>
          </a:p>
        </p:txBody>
      </p:sp>
    </p:spTree>
    <p:extLst>
      <p:ext uri="{BB962C8B-B14F-4D97-AF65-F5344CB8AC3E}">
        <p14:creationId xmlns:p14="http://schemas.microsoft.com/office/powerpoint/2010/main" val="32108457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2"/>
          <p:cNvGrpSpPr>
            <a:grpSpLocks/>
          </p:cNvGrpSpPr>
          <p:nvPr/>
        </p:nvGrpSpPr>
        <p:grpSpPr bwMode="auto">
          <a:xfrm>
            <a:off x="623392" y="3659388"/>
            <a:ext cx="5616624" cy="2865956"/>
            <a:chOff x="1044575" y="1138238"/>
            <a:chExt cx="6651625" cy="3306762"/>
          </a:xfrm>
        </p:grpSpPr>
        <p:pic>
          <p:nvPicPr>
            <p:cNvPr id="6" name="Picture 2" descr="http://www.resourcesystemsconsulting.com/wp-content/uploads/Beckhard-Change-Formula1.jpg">
              <a:hlinkClick r:id="rId3"/>
            </p:cNvPr>
            <p:cNvPicPr>
              <a:picLocks noChangeAspect="1" noChangeArrowheads="1"/>
            </p:cNvPicPr>
            <p:nvPr/>
          </p:nvPicPr>
          <p:blipFill>
            <a:blip r:embed="rId4"/>
            <a:srcRect/>
            <a:stretch>
              <a:fillRect/>
            </a:stretch>
          </p:blipFill>
          <p:spPr bwMode="auto">
            <a:xfrm>
              <a:off x="1044575" y="1138238"/>
              <a:ext cx="3298978" cy="2088110"/>
            </a:xfrm>
            <a:prstGeom prst="rect">
              <a:avLst/>
            </a:prstGeom>
            <a:noFill/>
            <a:ln>
              <a:solidFill>
                <a:schemeClr val="accent6">
                  <a:lumMod val="75000"/>
                </a:schemeClr>
              </a:solidFill>
            </a:ln>
          </p:spPr>
        </p:pic>
        <p:pic>
          <p:nvPicPr>
            <p:cNvPr id="7" name="Picture 2" descr="http://www.resourcesystemsconsulting.com/wp-content/uploads/Beckhard-Change-Formula1.jpg">
              <a:hlinkClick r:id="rId3"/>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20975" y="1831975"/>
              <a:ext cx="3298825" cy="2089150"/>
            </a:xfrm>
            <a:prstGeom prst="rect">
              <a:avLst/>
            </a:prstGeom>
            <a:noFill/>
            <a:ln w="9525">
              <a:solidFill>
                <a:srgbClr val="92D050"/>
              </a:solidFill>
              <a:miter lim="800000"/>
              <a:headEnd/>
              <a:tailEnd/>
            </a:ln>
            <a:extLst>
              <a:ext uri="{909E8E84-426E-40DD-AFC4-6F175D3DCCD1}">
                <a14:hiddenFill xmlns:a14="http://schemas.microsoft.com/office/drawing/2010/main">
                  <a:solidFill>
                    <a:srgbClr val="FFFFFF"/>
                  </a:solidFill>
                </a14:hiddenFill>
              </a:ext>
            </a:extLst>
          </p:spPr>
        </p:pic>
        <p:pic>
          <p:nvPicPr>
            <p:cNvPr id="8" name="Picture 2" descr="http://www.resourcesystemsconsulting.com/wp-content/uploads/Beckhard-Change-Formula1.jpg">
              <a:hlinkClick r:id="rId3"/>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97375" y="2357438"/>
              <a:ext cx="3298825" cy="2087562"/>
            </a:xfrm>
            <a:prstGeom prst="rect">
              <a:avLst/>
            </a:prstGeom>
            <a:noFill/>
            <a:ln w="9525">
              <a:solidFill>
                <a:srgbClr val="7030A0"/>
              </a:solidFill>
              <a:miter lim="800000"/>
              <a:headEnd/>
              <a:tailEnd/>
            </a:ln>
            <a:extLst>
              <a:ext uri="{909E8E84-426E-40DD-AFC4-6F175D3DCCD1}">
                <a14:hiddenFill xmlns:a14="http://schemas.microsoft.com/office/drawing/2010/main">
                  <a:solidFill>
                    <a:srgbClr val="FFFFFF"/>
                  </a:solidFill>
                </a14:hiddenFill>
              </a:ext>
            </a:extLst>
          </p:spPr>
        </p:pic>
      </p:grpSp>
      <p:sp>
        <p:nvSpPr>
          <p:cNvPr id="11" name="Rectangle 10"/>
          <p:cNvSpPr/>
          <p:nvPr/>
        </p:nvSpPr>
        <p:spPr>
          <a:xfrm>
            <a:off x="647394" y="1340768"/>
            <a:ext cx="9985110" cy="1836400"/>
          </a:xfrm>
          <a:prstGeom prst="rect">
            <a:avLst/>
          </a:prstGeom>
        </p:spPr>
        <p:txBody>
          <a:bodyPr wrap="square">
            <a:spAutoFit/>
          </a:bodyPr>
          <a:lstStyle/>
          <a:p>
            <a:pPr marL="342900" indent="-342900">
              <a:spcAft>
                <a:spcPts val="800"/>
              </a:spcAft>
              <a:buFont typeface="Arial" panose="020B0604020202020204" pitchFamily="34" charset="0"/>
              <a:buChar char="•"/>
            </a:pPr>
            <a:r>
              <a:rPr lang="en-GB" sz="2000" dirty="0">
                <a:latin typeface="Calibri Light" panose="020F0302020204030204" pitchFamily="34" charset="0"/>
                <a:cs typeface="Calibri Light" panose="020F0302020204030204" pitchFamily="34" charset="0"/>
              </a:rPr>
              <a:t>Ensuring simultaneous, coherent Business Readiness across multiple organisations can require potentially disruptive change involving both technology and culture.</a:t>
            </a:r>
          </a:p>
          <a:p>
            <a:pPr marL="342900" indent="-342900">
              <a:spcAft>
                <a:spcPts val="800"/>
              </a:spcAft>
              <a:buFont typeface="Arial" panose="020B0604020202020204" pitchFamily="34" charset="0"/>
              <a:buChar char="•"/>
            </a:pPr>
            <a:r>
              <a:rPr lang="en-GB" sz="2000" dirty="0">
                <a:latin typeface="Calibri Light" panose="020F0302020204030204" pitchFamily="34" charset="0"/>
                <a:cs typeface="Calibri Light" panose="020F0302020204030204" pitchFamily="34" charset="0"/>
              </a:rPr>
              <a:t>Any organisation can halt innovation – either intentionally or unintentionally.</a:t>
            </a:r>
          </a:p>
          <a:p>
            <a:pPr marL="342900" indent="-342900">
              <a:spcAft>
                <a:spcPts val="800"/>
              </a:spcAft>
              <a:buFont typeface="Arial" panose="020B0604020202020204" pitchFamily="34" charset="0"/>
              <a:buChar char="•"/>
            </a:pPr>
            <a:r>
              <a:rPr lang="en-GB" sz="2000" dirty="0">
                <a:latin typeface="Calibri Light" panose="020F0302020204030204" pitchFamily="34" charset="0"/>
                <a:cs typeface="Calibri Light" panose="020F0302020204030204" pitchFamily="34" charset="0"/>
              </a:rPr>
              <a:t>Failing to deliver these simultaneous organisational changes is the reason most ideas fail in the technology “Valley of Death” </a:t>
            </a:r>
          </a:p>
        </p:txBody>
      </p:sp>
      <p:sp>
        <p:nvSpPr>
          <p:cNvPr id="3" name="Title 3">
            <a:extLst>
              <a:ext uri="{FF2B5EF4-FFF2-40B4-BE49-F238E27FC236}">
                <a16:creationId xmlns:a16="http://schemas.microsoft.com/office/drawing/2014/main" id="{861FC3D8-BEC5-B792-1403-754BD041607A}"/>
              </a:ext>
            </a:extLst>
          </p:cNvPr>
          <p:cNvSpPr txBox="1">
            <a:spLocks/>
          </p:cNvSpPr>
          <p:nvPr/>
        </p:nvSpPr>
        <p:spPr>
          <a:xfrm>
            <a:off x="1558800" y="403200"/>
            <a:ext cx="10224000" cy="864000"/>
          </a:xfrm>
          <a:prstGeom prst="rect">
            <a:avLst/>
          </a:prstGeom>
        </p:spPr>
        <p:txBody>
          <a:bodyPr anchor="ctr"/>
          <a:lstStyle>
            <a:lvl1pPr algn="l" defTabSz="914400" rtl="0" eaLnBrk="1" latinLnBrk="0" hangingPunct="1">
              <a:lnSpc>
                <a:spcPct val="90000"/>
              </a:lnSpc>
              <a:spcBef>
                <a:spcPct val="0"/>
              </a:spcBef>
              <a:buNone/>
              <a:defRPr sz="2800" b="1" kern="1200" baseline="0">
                <a:solidFill>
                  <a:srgbClr val="0C406D"/>
                </a:solidFill>
                <a:latin typeface="Arial" panose="020B0604020202020204" pitchFamily="34" charset="0"/>
                <a:ea typeface="+mj-ea"/>
                <a:cs typeface="Arial" panose="020B0604020202020204" pitchFamily="34" charset="0"/>
              </a:defRPr>
            </a:lvl1pPr>
          </a:lstStyle>
          <a:p>
            <a:r>
              <a:rPr lang="en-GB" dirty="0"/>
              <a:t>The Innovation Challenge - Ecosystem Readiness</a:t>
            </a:r>
          </a:p>
        </p:txBody>
      </p:sp>
      <p:sp>
        <p:nvSpPr>
          <p:cNvPr id="9" name="TextBox 8">
            <a:extLst>
              <a:ext uri="{FF2B5EF4-FFF2-40B4-BE49-F238E27FC236}">
                <a16:creationId xmlns:a16="http://schemas.microsoft.com/office/drawing/2014/main" id="{A3A3D0D0-E570-E225-4C0A-04BF66B2FE4B}"/>
              </a:ext>
            </a:extLst>
          </p:cNvPr>
          <p:cNvSpPr txBox="1"/>
          <p:nvPr/>
        </p:nvSpPr>
        <p:spPr>
          <a:xfrm>
            <a:off x="2783632" y="3359894"/>
            <a:ext cx="648072" cy="338554"/>
          </a:xfrm>
          <a:prstGeom prst="rect">
            <a:avLst/>
          </a:prstGeom>
          <a:noFill/>
        </p:spPr>
        <p:txBody>
          <a:bodyPr wrap="square" rtlCol="0">
            <a:spAutoFit/>
          </a:bodyPr>
          <a:lstStyle/>
          <a:p>
            <a:r>
              <a:rPr lang="en-GB" sz="1600" dirty="0">
                <a:solidFill>
                  <a:srgbClr val="C00000"/>
                </a:solidFill>
                <a:latin typeface="Calibri Light" panose="020F0302020204030204" pitchFamily="34" charset="0"/>
                <a:cs typeface="Calibri Light" panose="020F0302020204030204" pitchFamily="34" charset="0"/>
              </a:rPr>
              <a:t>User</a:t>
            </a:r>
            <a:r>
              <a:rPr lang="en-GB" sz="1600" dirty="0">
                <a:solidFill>
                  <a:srgbClr val="0070C0"/>
                </a:solidFill>
                <a:latin typeface="Calibri Light" panose="020F0302020204030204" pitchFamily="34" charset="0"/>
                <a:cs typeface="Calibri Light" panose="020F0302020204030204" pitchFamily="34" charset="0"/>
              </a:rPr>
              <a:t> </a:t>
            </a:r>
          </a:p>
        </p:txBody>
      </p:sp>
      <p:sp>
        <p:nvSpPr>
          <p:cNvPr id="10" name="TextBox 9">
            <a:extLst>
              <a:ext uri="{FF2B5EF4-FFF2-40B4-BE49-F238E27FC236}">
                <a16:creationId xmlns:a16="http://schemas.microsoft.com/office/drawing/2014/main" id="{82415937-5473-CA41-01C7-D5875A60F9A8}"/>
              </a:ext>
            </a:extLst>
          </p:cNvPr>
          <p:cNvSpPr txBox="1"/>
          <p:nvPr/>
        </p:nvSpPr>
        <p:spPr>
          <a:xfrm>
            <a:off x="3886411" y="3945250"/>
            <a:ext cx="1057461" cy="338554"/>
          </a:xfrm>
          <a:prstGeom prst="rect">
            <a:avLst/>
          </a:prstGeom>
          <a:noFill/>
        </p:spPr>
        <p:txBody>
          <a:bodyPr wrap="square" rtlCol="0">
            <a:spAutoFit/>
          </a:bodyPr>
          <a:lstStyle/>
          <a:p>
            <a:r>
              <a:rPr lang="en-GB" sz="1600" dirty="0">
                <a:solidFill>
                  <a:srgbClr val="00B050"/>
                </a:solidFill>
                <a:latin typeface="Calibri Light" panose="020F0302020204030204" pitchFamily="34" charset="0"/>
                <a:cs typeface="Calibri Light" panose="020F0302020204030204" pitchFamily="34" charset="0"/>
              </a:rPr>
              <a:t>Supplier </a:t>
            </a:r>
          </a:p>
        </p:txBody>
      </p:sp>
      <p:sp>
        <p:nvSpPr>
          <p:cNvPr id="13" name="TextBox 12">
            <a:extLst>
              <a:ext uri="{FF2B5EF4-FFF2-40B4-BE49-F238E27FC236}">
                <a16:creationId xmlns:a16="http://schemas.microsoft.com/office/drawing/2014/main" id="{307B8A2E-421E-75EA-5C73-85216FC8A4A5}"/>
              </a:ext>
            </a:extLst>
          </p:cNvPr>
          <p:cNvSpPr txBox="1"/>
          <p:nvPr/>
        </p:nvSpPr>
        <p:spPr>
          <a:xfrm>
            <a:off x="5209245" y="4386590"/>
            <a:ext cx="1174787" cy="338554"/>
          </a:xfrm>
          <a:prstGeom prst="rect">
            <a:avLst/>
          </a:prstGeom>
          <a:noFill/>
        </p:spPr>
        <p:txBody>
          <a:bodyPr wrap="square" rtlCol="0">
            <a:spAutoFit/>
          </a:bodyPr>
          <a:lstStyle/>
          <a:p>
            <a:r>
              <a:rPr lang="en-GB" sz="1600" dirty="0">
                <a:solidFill>
                  <a:srgbClr val="0070C0"/>
                </a:solidFill>
                <a:latin typeface="Calibri Light" panose="020F0302020204030204" pitchFamily="34" charset="0"/>
                <a:cs typeface="Calibri Light" panose="020F0302020204030204" pitchFamily="34" charset="0"/>
              </a:rPr>
              <a:t>Regulator</a:t>
            </a:r>
          </a:p>
        </p:txBody>
      </p:sp>
      <p:sp>
        <p:nvSpPr>
          <p:cNvPr id="15" name="TextBox 14">
            <a:extLst>
              <a:ext uri="{FF2B5EF4-FFF2-40B4-BE49-F238E27FC236}">
                <a16:creationId xmlns:a16="http://schemas.microsoft.com/office/drawing/2014/main" id="{B3E4F18A-FE2A-04F8-6097-BF74F6F90DC0}"/>
              </a:ext>
            </a:extLst>
          </p:cNvPr>
          <p:cNvSpPr txBox="1"/>
          <p:nvPr/>
        </p:nvSpPr>
        <p:spPr>
          <a:xfrm>
            <a:off x="5807968" y="3645024"/>
            <a:ext cx="6097772" cy="2677656"/>
          </a:xfrm>
          <a:prstGeom prst="rect">
            <a:avLst/>
          </a:prstGeom>
          <a:noFill/>
        </p:spPr>
        <p:txBody>
          <a:bodyPr wrap="square">
            <a:spAutoFit/>
          </a:bodyPr>
          <a:lstStyle/>
          <a:p>
            <a:pPr marL="952485" lvl="1" indent="-342900">
              <a:spcBef>
                <a:spcPct val="0"/>
              </a:spcBef>
              <a:buFont typeface="Arial" panose="020B0604020202020204" pitchFamily="34" charset="0"/>
              <a:buChar char="•"/>
            </a:pPr>
            <a:r>
              <a:rPr lang="en-GB" altLang="en-US" sz="1400" dirty="0">
                <a:solidFill>
                  <a:schemeClr val="tx2"/>
                </a:solidFill>
                <a:latin typeface="Calibri Light" panose="020F0302020204030204" pitchFamily="34" charset="0"/>
                <a:cs typeface="Calibri Light" panose="020F0302020204030204" pitchFamily="34" charset="0"/>
              </a:rPr>
              <a:t>Traditional defence </a:t>
            </a:r>
            <a:r>
              <a:rPr lang="en-GB" altLang="en-US" sz="1400" dirty="0">
                <a:solidFill>
                  <a:srgbClr val="00B050"/>
                </a:solidFill>
                <a:latin typeface="Calibri Light" panose="020F0302020204030204" pitchFamily="34" charset="0"/>
                <a:cs typeface="Calibri Light" panose="020F0302020204030204" pitchFamily="34" charset="0"/>
              </a:rPr>
              <a:t>suppliers</a:t>
            </a:r>
            <a:r>
              <a:rPr lang="en-GB" altLang="en-US" sz="1400" dirty="0">
                <a:solidFill>
                  <a:schemeClr val="tx2"/>
                </a:solidFill>
                <a:latin typeface="Calibri Light" panose="020F0302020204030204" pitchFamily="34" charset="0"/>
                <a:cs typeface="Calibri Light" panose="020F0302020204030204" pitchFamily="34" charset="0"/>
              </a:rPr>
              <a:t> may resist new entrants to the market or supply chain by withholding vital information on architectures or interfaces.</a:t>
            </a:r>
          </a:p>
          <a:p>
            <a:pPr marL="952485" lvl="1" indent="-342900">
              <a:spcBef>
                <a:spcPct val="0"/>
              </a:spcBef>
              <a:buFont typeface="Arial" panose="020B0604020202020204" pitchFamily="34" charset="0"/>
              <a:buChar char="•"/>
            </a:pPr>
            <a:r>
              <a:rPr lang="en-GB" altLang="en-US" sz="1400" dirty="0">
                <a:solidFill>
                  <a:schemeClr val="tx2"/>
                </a:solidFill>
                <a:latin typeface="Calibri Light" panose="020F0302020204030204" pitchFamily="34" charset="0"/>
                <a:cs typeface="Calibri Light" panose="020F0302020204030204" pitchFamily="34" charset="0"/>
              </a:rPr>
              <a:t>Innovative </a:t>
            </a:r>
            <a:r>
              <a:rPr lang="en-GB" altLang="en-US" sz="1400" dirty="0">
                <a:solidFill>
                  <a:srgbClr val="00B050"/>
                </a:solidFill>
                <a:latin typeface="Calibri Light" panose="020F0302020204030204" pitchFamily="34" charset="0"/>
                <a:cs typeface="Calibri Light" panose="020F0302020204030204" pitchFamily="34" charset="0"/>
              </a:rPr>
              <a:t>SMEs</a:t>
            </a:r>
            <a:r>
              <a:rPr lang="en-GB" altLang="en-US" sz="1400" dirty="0">
                <a:solidFill>
                  <a:schemeClr val="tx2"/>
                </a:solidFill>
                <a:latin typeface="Calibri Light" panose="020F0302020204030204" pitchFamily="34" charset="0"/>
                <a:cs typeface="Calibri Light" panose="020F0302020204030204" pitchFamily="34" charset="0"/>
              </a:rPr>
              <a:t> or inventors may not be interested in supplying to Defence or not able to scale up or meet challenging security, resilience or interoperability standards or other supply chain expectations.</a:t>
            </a:r>
          </a:p>
          <a:p>
            <a:pPr marL="952485" lvl="1" indent="-342900">
              <a:spcBef>
                <a:spcPct val="0"/>
              </a:spcBef>
              <a:buFont typeface="Arial" panose="020B0604020202020204" pitchFamily="34" charset="0"/>
              <a:buChar char="•"/>
            </a:pPr>
            <a:r>
              <a:rPr lang="en-GB" altLang="en-US" sz="1400" dirty="0">
                <a:solidFill>
                  <a:schemeClr val="accent5"/>
                </a:solidFill>
                <a:latin typeface="Calibri Light" panose="020F0302020204030204" pitchFamily="34" charset="0"/>
                <a:cs typeface="Calibri Light" panose="020F0302020204030204" pitchFamily="34" charset="0"/>
              </a:rPr>
              <a:t>Regulators</a:t>
            </a:r>
            <a:r>
              <a:rPr lang="en-GB" altLang="en-US" sz="1400" dirty="0">
                <a:solidFill>
                  <a:schemeClr val="tx2"/>
                </a:solidFill>
                <a:latin typeface="Calibri Light" panose="020F0302020204030204" pitchFamily="34" charset="0"/>
                <a:cs typeface="Calibri Light" panose="020F0302020204030204" pitchFamily="34" charset="0"/>
              </a:rPr>
              <a:t> may lack the evidence base and confidence to accept new technologies.</a:t>
            </a:r>
          </a:p>
          <a:p>
            <a:pPr marL="952485" lvl="1" indent="-342900">
              <a:spcBef>
                <a:spcPct val="0"/>
              </a:spcBef>
              <a:buFont typeface="Arial" panose="020B0604020202020204" pitchFamily="34" charset="0"/>
              <a:buChar char="•"/>
            </a:pPr>
            <a:r>
              <a:rPr lang="en-GB" altLang="en-US" sz="1400" dirty="0">
                <a:solidFill>
                  <a:srgbClr val="C00000"/>
                </a:solidFill>
                <a:latin typeface="Calibri Light" panose="020F0302020204030204" pitchFamily="34" charset="0"/>
                <a:cs typeface="Calibri Light" panose="020F0302020204030204" pitchFamily="34" charset="0"/>
              </a:rPr>
              <a:t>Users</a:t>
            </a:r>
            <a:r>
              <a:rPr lang="en-GB" altLang="en-US" sz="1400" dirty="0">
                <a:solidFill>
                  <a:schemeClr val="tx2"/>
                </a:solidFill>
                <a:latin typeface="Calibri Light" panose="020F0302020204030204" pitchFamily="34" charset="0"/>
                <a:cs typeface="Calibri Light" panose="020F0302020204030204" pitchFamily="34" charset="0"/>
              </a:rPr>
              <a:t> may lack training capacity, forces structures, doctrine or information systems. </a:t>
            </a:r>
          </a:p>
          <a:p>
            <a:pPr marL="952485" lvl="1" indent="-342900">
              <a:spcBef>
                <a:spcPct val="0"/>
              </a:spcBef>
              <a:buFont typeface="Arial" panose="020B0604020202020204" pitchFamily="34" charset="0"/>
              <a:buChar char="•"/>
            </a:pPr>
            <a:r>
              <a:rPr lang="en-GB" altLang="en-US" sz="1400" dirty="0">
                <a:solidFill>
                  <a:srgbClr val="7030A0"/>
                </a:solidFill>
                <a:latin typeface="Calibri Light" panose="020F0302020204030204" pitchFamily="34" charset="0"/>
                <a:cs typeface="Calibri Light" panose="020F0302020204030204" pitchFamily="34" charset="0"/>
              </a:rPr>
              <a:t>Investors</a:t>
            </a:r>
            <a:r>
              <a:rPr lang="en-GB" altLang="en-US" sz="1400" dirty="0">
                <a:solidFill>
                  <a:schemeClr val="tx2"/>
                </a:solidFill>
                <a:latin typeface="Calibri Light" panose="020F0302020204030204" pitchFamily="34" charset="0"/>
                <a:cs typeface="Calibri Light" panose="020F0302020204030204" pitchFamily="34" charset="0"/>
              </a:rPr>
              <a:t> will have competing demands for finite funds and resources.</a:t>
            </a:r>
          </a:p>
        </p:txBody>
      </p:sp>
    </p:spTree>
    <p:extLst>
      <p:ext uri="{BB962C8B-B14F-4D97-AF65-F5344CB8AC3E}">
        <p14:creationId xmlns:p14="http://schemas.microsoft.com/office/powerpoint/2010/main" val="41292288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3365" y="1484784"/>
            <a:ext cx="10825203" cy="2736304"/>
          </a:xfrm>
        </p:spPr>
        <p:txBody>
          <a:bodyPr>
            <a:noAutofit/>
          </a:bodyPr>
          <a:lstStyle/>
          <a:p>
            <a:pPr marL="265113" indent="-265113">
              <a:spcAft>
                <a:spcPts val="800"/>
              </a:spcAft>
              <a:defRPr/>
            </a:pPr>
            <a:r>
              <a:rPr lang="en-GB" sz="1800" b="1" dirty="0">
                <a:solidFill>
                  <a:srgbClr val="0070C0"/>
                </a:solidFill>
                <a:latin typeface="Calibri Light" panose="020F0302020204030204" pitchFamily="34" charset="0"/>
                <a:ea typeface="ＭＳ Ｐゴシック" charset="-128"/>
                <a:cs typeface="Calibri Light" panose="020F0302020204030204" pitchFamily="34" charset="0"/>
              </a:rPr>
              <a:t>Innovation or Capability Readiness</a:t>
            </a:r>
            <a:r>
              <a:rPr lang="en-GB" sz="1800" dirty="0">
                <a:latin typeface="Calibri Light" panose="020F0302020204030204" pitchFamily="34" charset="0"/>
                <a:ea typeface="ＭＳ Ｐゴシック" charset="-128"/>
                <a:cs typeface="Calibri Light" panose="020F0302020204030204" pitchFamily="34" charset="0"/>
              </a:rPr>
              <a:t>:  Realising the benefit of a new idea or technology requires…</a:t>
            </a:r>
          </a:p>
          <a:p>
            <a:pPr marL="265113" indent="-265113">
              <a:spcAft>
                <a:spcPts val="800"/>
              </a:spcAft>
              <a:defRPr/>
            </a:pPr>
            <a:r>
              <a:rPr lang="en-GB" sz="1800" b="1" dirty="0">
                <a:solidFill>
                  <a:srgbClr val="0070C0"/>
                </a:solidFill>
                <a:latin typeface="Calibri Light" panose="020F0302020204030204" pitchFamily="34" charset="0"/>
                <a:ea typeface="ＭＳ Ｐゴシック" charset="-128"/>
                <a:cs typeface="Calibri Light" panose="020F0302020204030204" pitchFamily="34" charset="0"/>
              </a:rPr>
              <a:t>Ecosystem Readiness</a:t>
            </a:r>
            <a:r>
              <a:rPr lang="en-GB" sz="1800" dirty="0">
                <a:latin typeface="Calibri Light" panose="020F0302020204030204" pitchFamily="34" charset="0"/>
                <a:ea typeface="ＭＳ Ｐゴシック" charset="-128"/>
                <a:cs typeface="Calibri Light" panose="020F0302020204030204" pitchFamily="34" charset="0"/>
              </a:rPr>
              <a:t>:  All the connected organisations within an ecosystem or enterprise are prepared and ready to implement the changes necessary to adopt a technology or idea, which requires...</a:t>
            </a:r>
            <a:endParaRPr lang="en-GB" sz="1800" dirty="0">
              <a:latin typeface="Calibri Light" panose="020F0302020204030204" pitchFamily="34" charset="0"/>
              <a:cs typeface="Calibri Light" panose="020F0302020204030204" pitchFamily="34" charset="0"/>
            </a:endParaRPr>
          </a:p>
          <a:p>
            <a:pPr marL="265113" indent="-265113">
              <a:spcAft>
                <a:spcPts val="800"/>
              </a:spcAft>
              <a:defRPr/>
            </a:pPr>
            <a:r>
              <a:rPr lang="en-GB" sz="1800" b="1" dirty="0">
                <a:solidFill>
                  <a:srgbClr val="0070C0"/>
                </a:solidFill>
                <a:latin typeface="Calibri Light" panose="020F0302020204030204" pitchFamily="34" charset="0"/>
                <a:ea typeface="ＭＳ Ｐゴシック" charset="-128"/>
                <a:cs typeface="Calibri Light" panose="020F0302020204030204" pitchFamily="34" charset="0"/>
              </a:rPr>
              <a:t>System &amp; Business Readiness</a:t>
            </a:r>
            <a:r>
              <a:rPr lang="en-GB" sz="1800" dirty="0">
                <a:latin typeface="Calibri Light" panose="020F0302020204030204" pitchFamily="34" charset="0"/>
                <a:ea typeface="ＭＳ Ｐゴシック" charset="-128"/>
                <a:cs typeface="Calibri Light" panose="020F0302020204030204" pitchFamily="34" charset="0"/>
              </a:rPr>
              <a:t>: Each investment authority within a connected organisation to approve the Business Case to deliver the changes they need to enable a new idea or technology. </a:t>
            </a:r>
          </a:p>
          <a:p>
            <a:pPr marL="265113" indent="-265113">
              <a:spcAft>
                <a:spcPts val="800"/>
              </a:spcAft>
              <a:defRPr/>
            </a:pPr>
            <a:r>
              <a:rPr lang="en-GB" sz="1800" b="1" dirty="0">
                <a:solidFill>
                  <a:schemeClr val="accent2"/>
                </a:solidFill>
                <a:latin typeface="Calibri Light" panose="020F0302020204030204" pitchFamily="34" charset="0"/>
                <a:ea typeface="ＭＳ Ｐゴシック" charset="-128"/>
                <a:cs typeface="Calibri Light" panose="020F0302020204030204" pitchFamily="34" charset="0"/>
              </a:rPr>
              <a:t>Technology Readiness</a:t>
            </a:r>
            <a:r>
              <a:rPr lang="en-GB" sz="1800" dirty="0">
                <a:latin typeface="Calibri Light" panose="020F0302020204030204" pitchFamily="34" charset="0"/>
                <a:ea typeface="ＭＳ Ｐゴシック" charset="-128"/>
                <a:cs typeface="Calibri Light" panose="020F0302020204030204" pitchFamily="34" charset="0"/>
              </a:rPr>
              <a:t>: The spark for change often comes from research that leads to a technological breakthrough or transformational process improvement.  </a:t>
            </a:r>
          </a:p>
          <a:p>
            <a:pPr marL="0" indent="0" algn="ctr">
              <a:spcBef>
                <a:spcPts val="0"/>
              </a:spcBef>
              <a:spcAft>
                <a:spcPts val="800"/>
              </a:spcAft>
              <a:buNone/>
              <a:defRPr/>
            </a:pPr>
            <a:endParaRPr lang="en-GB" dirty="0">
              <a:solidFill>
                <a:schemeClr val="accent5"/>
              </a:solidFill>
              <a:latin typeface="Calibri Light" panose="020F0302020204030204" pitchFamily="34" charset="0"/>
              <a:ea typeface="ＭＳ Ｐゴシック" charset="-128"/>
              <a:cs typeface="Calibri Light" panose="020F0302020204030204" pitchFamily="34" charset="0"/>
            </a:endParaRPr>
          </a:p>
        </p:txBody>
      </p:sp>
      <p:pic>
        <p:nvPicPr>
          <p:cNvPr id="4" name="Picture 3"/>
          <p:cNvPicPr>
            <a:picLocks noChangeAspect="1"/>
          </p:cNvPicPr>
          <p:nvPr/>
        </p:nvPicPr>
        <p:blipFill>
          <a:blip r:embed="rId3"/>
          <a:stretch>
            <a:fillRect/>
          </a:stretch>
        </p:blipFill>
        <p:spPr>
          <a:xfrm>
            <a:off x="8560474" y="4365104"/>
            <a:ext cx="3368174" cy="2232248"/>
          </a:xfrm>
          <a:prstGeom prst="rect">
            <a:avLst/>
          </a:prstGeom>
        </p:spPr>
      </p:pic>
      <p:sp>
        <p:nvSpPr>
          <p:cNvPr id="7" name="Content Placeholder 2"/>
          <p:cNvSpPr txBox="1">
            <a:spLocks/>
          </p:cNvSpPr>
          <p:nvPr/>
        </p:nvSpPr>
        <p:spPr>
          <a:xfrm>
            <a:off x="335360" y="5085184"/>
            <a:ext cx="11329259" cy="2016224"/>
          </a:xfrm>
          <a:prstGeom prst="rect">
            <a:avLst/>
          </a:prstGeom>
        </p:spPr>
        <p:txBody>
          <a:bodyPr vert="horz" lIns="121920" tIns="60960" rIns="121920" bIns="6096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74121" indent="-474121">
              <a:lnSpc>
                <a:spcPct val="90000"/>
              </a:lnSpc>
              <a:spcAft>
                <a:spcPts val="800"/>
              </a:spcAft>
              <a:defRPr/>
            </a:pPr>
            <a:endParaRPr lang="en-GB" sz="2000" dirty="0">
              <a:latin typeface="+mj-lt"/>
              <a:ea typeface="ＭＳ Ｐゴシック" charset="-128"/>
              <a:cs typeface="Arial" charset="0"/>
            </a:endParaRPr>
          </a:p>
        </p:txBody>
      </p:sp>
      <p:sp>
        <p:nvSpPr>
          <p:cNvPr id="5" name="Title 4">
            <a:extLst>
              <a:ext uri="{FF2B5EF4-FFF2-40B4-BE49-F238E27FC236}">
                <a16:creationId xmlns:a16="http://schemas.microsoft.com/office/drawing/2014/main" id="{B95EADF0-6D03-00AB-D0AB-3C201D0D1FEE}"/>
              </a:ext>
            </a:extLst>
          </p:cNvPr>
          <p:cNvSpPr>
            <a:spLocks noGrp="1"/>
          </p:cNvSpPr>
          <p:nvPr>
            <p:ph type="title"/>
          </p:nvPr>
        </p:nvSpPr>
        <p:spPr/>
        <p:txBody>
          <a:bodyPr/>
          <a:lstStyle/>
          <a:p>
            <a:r>
              <a:rPr lang="en-GB" dirty="0"/>
              <a:t>The Path to Innovation</a:t>
            </a:r>
          </a:p>
        </p:txBody>
      </p:sp>
      <p:sp>
        <p:nvSpPr>
          <p:cNvPr id="8" name="TextBox 7">
            <a:extLst>
              <a:ext uri="{FF2B5EF4-FFF2-40B4-BE49-F238E27FC236}">
                <a16:creationId xmlns:a16="http://schemas.microsoft.com/office/drawing/2014/main" id="{FFC5F435-CBB4-718F-EE62-09F276C31C4C}"/>
              </a:ext>
            </a:extLst>
          </p:cNvPr>
          <p:cNvSpPr txBox="1"/>
          <p:nvPr/>
        </p:nvSpPr>
        <p:spPr>
          <a:xfrm>
            <a:off x="407368" y="4149080"/>
            <a:ext cx="6097772" cy="1302921"/>
          </a:xfrm>
          <a:prstGeom prst="rect">
            <a:avLst/>
          </a:prstGeom>
          <a:noFill/>
        </p:spPr>
        <p:txBody>
          <a:bodyPr wrap="square">
            <a:spAutoFit/>
          </a:bodyPr>
          <a:lstStyle/>
          <a:p>
            <a:pPr marL="285750" indent="-285750">
              <a:spcBef>
                <a:spcPts val="0"/>
              </a:spcBef>
              <a:spcAft>
                <a:spcPts val="800"/>
              </a:spcAft>
              <a:buFont typeface="Arial" panose="020B0604020202020204" pitchFamily="34" charset="0"/>
              <a:buChar char="•"/>
              <a:defRPr/>
            </a:pPr>
            <a:r>
              <a:rPr lang="en-GB" dirty="0">
                <a:solidFill>
                  <a:schemeClr val="accent5"/>
                </a:solidFill>
                <a:latin typeface="Calibri Light" panose="020F0302020204030204" pitchFamily="34" charset="0"/>
                <a:ea typeface="ＭＳ Ｐゴシック" charset="-128"/>
                <a:cs typeface="Calibri Light" panose="020F0302020204030204" pitchFamily="34" charset="0"/>
              </a:rPr>
              <a:t>Governments and Industries invest in </a:t>
            </a:r>
            <a:r>
              <a:rPr lang="en-GB" dirty="0">
                <a:solidFill>
                  <a:schemeClr val="accent2"/>
                </a:solidFill>
                <a:latin typeface="Calibri Light" panose="020F0302020204030204" pitchFamily="34" charset="0"/>
                <a:ea typeface="ＭＳ Ｐゴシック" charset="-128"/>
                <a:cs typeface="Calibri Light" panose="020F0302020204030204" pitchFamily="34" charset="0"/>
              </a:rPr>
              <a:t>research</a:t>
            </a:r>
            <a:r>
              <a:rPr lang="en-GB" dirty="0">
                <a:solidFill>
                  <a:schemeClr val="accent5"/>
                </a:solidFill>
                <a:latin typeface="Calibri Light" panose="020F0302020204030204" pitchFamily="34" charset="0"/>
                <a:ea typeface="ＭＳ Ｐゴシック" charset="-128"/>
                <a:cs typeface="Calibri Light" panose="020F0302020204030204" pitchFamily="34" charset="0"/>
              </a:rPr>
              <a:t> to solve major problems or identify new opportunities.  </a:t>
            </a:r>
          </a:p>
          <a:p>
            <a:pPr marL="285750" indent="-285750">
              <a:spcBef>
                <a:spcPts val="0"/>
              </a:spcBef>
              <a:spcAft>
                <a:spcPts val="800"/>
              </a:spcAft>
              <a:buFont typeface="Arial" panose="020B0604020202020204" pitchFamily="34" charset="0"/>
              <a:buChar char="•"/>
              <a:defRPr/>
            </a:pPr>
            <a:r>
              <a:rPr lang="en-GB" dirty="0">
                <a:solidFill>
                  <a:schemeClr val="accent5"/>
                </a:solidFill>
                <a:latin typeface="Calibri Light" panose="020F0302020204030204" pitchFamily="34" charset="0"/>
                <a:ea typeface="ＭＳ Ｐゴシック" charset="-128"/>
                <a:cs typeface="Calibri Light" panose="020F0302020204030204" pitchFamily="34" charset="0"/>
              </a:rPr>
              <a:t>They also need to invest in </a:t>
            </a:r>
            <a:r>
              <a:rPr lang="en-GB" dirty="0">
                <a:solidFill>
                  <a:schemeClr val="accent2"/>
                </a:solidFill>
                <a:latin typeface="Calibri Light" panose="020F0302020204030204" pitchFamily="34" charset="0"/>
                <a:ea typeface="ＭＳ Ｐゴシック" charset="-128"/>
                <a:cs typeface="Calibri Light" panose="020F0302020204030204" pitchFamily="34" charset="0"/>
              </a:rPr>
              <a:t>System, Business </a:t>
            </a:r>
            <a:r>
              <a:rPr lang="en-GB" dirty="0">
                <a:solidFill>
                  <a:schemeClr val="accent5"/>
                </a:solidFill>
                <a:latin typeface="Calibri Light" panose="020F0302020204030204" pitchFamily="34" charset="0"/>
                <a:ea typeface="ＭＳ Ｐゴシック" charset="-128"/>
                <a:cs typeface="Calibri Light" panose="020F0302020204030204" pitchFamily="34" charset="0"/>
              </a:rPr>
              <a:t>and</a:t>
            </a:r>
            <a:r>
              <a:rPr lang="en-GB" dirty="0">
                <a:solidFill>
                  <a:schemeClr val="accent2"/>
                </a:solidFill>
                <a:latin typeface="Calibri Light" panose="020F0302020204030204" pitchFamily="34" charset="0"/>
                <a:ea typeface="ＭＳ Ｐゴシック" charset="-128"/>
                <a:cs typeface="Calibri Light" panose="020F0302020204030204" pitchFamily="34" charset="0"/>
              </a:rPr>
              <a:t> Ecosystem Readiness</a:t>
            </a:r>
            <a:r>
              <a:rPr lang="en-GB" dirty="0">
                <a:solidFill>
                  <a:schemeClr val="accent5"/>
                </a:solidFill>
                <a:latin typeface="Calibri Light" panose="020F0302020204030204" pitchFamily="34" charset="0"/>
                <a:ea typeface="ＭＳ Ｐゴシック" charset="-128"/>
                <a:cs typeface="Calibri Light" panose="020F0302020204030204" pitchFamily="34" charset="0"/>
              </a:rPr>
              <a:t>. </a:t>
            </a:r>
          </a:p>
        </p:txBody>
      </p:sp>
    </p:spTree>
    <p:extLst>
      <p:ext uri="{BB962C8B-B14F-4D97-AF65-F5344CB8AC3E}">
        <p14:creationId xmlns:p14="http://schemas.microsoft.com/office/powerpoint/2010/main" val="34118084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033C6D3-0636-4744-8993-16482DA82213}"/>
              </a:ext>
            </a:extLst>
          </p:cNvPr>
          <p:cNvSpPr>
            <a:spLocks noGrp="1"/>
          </p:cNvSpPr>
          <p:nvPr>
            <p:ph type="title"/>
          </p:nvPr>
        </p:nvSpPr>
        <p:spPr>
          <a:xfrm>
            <a:off x="4511824" y="1700460"/>
            <a:ext cx="6264696" cy="2160588"/>
          </a:xfrm>
        </p:spPr>
        <p:txBody>
          <a:bodyPr>
            <a:normAutofit/>
          </a:bodyPr>
          <a:lstStyle/>
          <a:p>
            <a:pPr>
              <a:lnSpc>
                <a:spcPct val="100000"/>
              </a:lnSpc>
              <a:spcBef>
                <a:spcPts val="0"/>
              </a:spcBef>
            </a:pPr>
            <a:r>
              <a:rPr lang="en-GB" sz="3200" b="0" i="0" u="none" strike="noStrike" dirty="0">
                <a:solidFill>
                  <a:srgbClr val="000000"/>
                </a:solidFill>
                <a:effectLst/>
              </a:rPr>
              <a:t>Academic partnerships can catalyse &amp; accelerate Innovation through Research and Human </a:t>
            </a:r>
            <a:r>
              <a:rPr lang="en-GB" b="0" dirty="0">
                <a:solidFill>
                  <a:srgbClr val="000000"/>
                </a:solidFill>
              </a:rPr>
              <a:t>C</a:t>
            </a:r>
            <a:r>
              <a:rPr lang="en-GB" sz="3200" b="0" i="0" u="none" strike="noStrike" dirty="0">
                <a:solidFill>
                  <a:srgbClr val="000000"/>
                </a:solidFill>
                <a:effectLst/>
              </a:rPr>
              <a:t>apital </a:t>
            </a:r>
            <a:r>
              <a:rPr lang="en-GB" b="0" dirty="0">
                <a:solidFill>
                  <a:srgbClr val="000000"/>
                </a:solidFill>
              </a:rPr>
              <a:t>D</a:t>
            </a:r>
            <a:r>
              <a:rPr lang="en-GB" sz="3200" b="0" i="0" u="none" strike="noStrike" dirty="0">
                <a:solidFill>
                  <a:srgbClr val="000000"/>
                </a:solidFill>
                <a:effectLst/>
              </a:rPr>
              <a:t>evelopment.</a:t>
            </a:r>
          </a:p>
        </p:txBody>
      </p:sp>
    </p:spTree>
    <p:extLst>
      <p:ext uri="{BB962C8B-B14F-4D97-AF65-F5344CB8AC3E}">
        <p14:creationId xmlns:p14="http://schemas.microsoft.com/office/powerpoint/2010/main" val="38924511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97E8FA-7832-2DEB-7289-ACC54FCD2AE2}"/>
            </a:ext>
          </a:extLst>
        </p:cNvPr>
        <p:cNvGrpSpPr/>
        <p:nvPr/>
      </p:nvGrpSpPr>
      <p:grpSpPr>
        <a:xfrm>
          <a:off x="0" y="0"/>
          <a:ext cx="0" cy="0"/>
          <a:chOff x="0" y="0"/>
          <a:chExt cx="0" cy="0"/>
        </a:xfrm>
      </p:grpSpPr>
      <p:sp>
        <p:nvSpPr>
          <p:cNvPr id="10" name="Title 9">
            <a:extLst>
              <a:ext uri="{FF2B5EF4-FFF2-40B4-BE49-F238E27FC236}">
                <a16:creationId xmlns:a16="http://schemas.microsoft.com/office/drawing/2014/main" id="{6EB18CB8-DDC7-0300-D3C7-882785E3B92A}"/>
              </a:ext>
            </a:extLst>
          </p:cNvPr>
          <p:cNvSpPr>
            <a:spLocks noGrp="1"/>
          </p:cNvSpPr>
          <p:nvPr>
            <p:ph type="title"/>
          </p:nvPr>
        </p:nvSpPr>
        <p:spPr/>
        <p:txBody>
          <a:bodyPr/>
          <a:lstStyle/>
          <a:p>
            <a:r>
              <a:rPr lang="en-GB" dirty="0"/>
              <a:t>Research &amp; Technology Development</a:t>
            </a:r>
          </a:p>
        </p:txBody>
      </p:sp>
      <p:sp>
        <p:nvSpPr>
          <p:cNvPr id="59" name="TextBox 58">
            <a:extLst>
              <a:ext uri="{FF2B5EF4-FFF2-40B4-BE49-F238E27FC236}">
                <a16:creationId xmlns:a16="http://schemas.microsoft.com/office/drawing/2014/main" id="{10573AD8-0E65-8EAD-2EA6-1F8D2F8D3563}"/>
              </a:ext>
            </a:extLst>
          </p:cNvPr>
          <p:cNvSpPr txBox="1"/>
          <p:nvPr/>
        </p:nvSpPr>
        <p:spPr>
          <a:xfrm>
            <a:off x="1559496" y="980728"/>
            <a:ext cx="10009112" cy="369332"/>
          </a:xfrm>
          <a:prstGeom prst="rect">
            <a:avLst/>
          </a:prstGeom>
          <a:noFill/>
        </p:spPr>
        <p:txBody>
          <a:bodyPr wrap="square" rtlCol="0">
            <a:spAutoFit/>
          </a:bodyPr>
          <a:lstStyle/>
          <a:p>
            <a:r>
              <a:rPr lang="en-GB" dirty="0">
                <a:latin typeface="Calibri Light" panose="020F0302020204030204" pitchFamily="34" charset="0"/>
                <a:cs typeface="Calibri Light" panose="020F0302020204030204" pitchFamily="34" charset="0"/>
              </a:rPr>
              <a:t>Driven by client Problem Books, ‘Grand Challenges’ and Component, System or Process improvements</a:t>
            </a:r>
          </a:p>
        </p:txBody>
      </p:sp>
      <p:pic>
        <p:nvPicPr>
          <p:cNvPr id="8" name="Picture 7">
            <a:extLst>
              <a:ext uri="{FF2B5EF4-FFF2-40B4-BE49-F238E27FC236}">
                <a16:creationId xmlns:a16="http://schemas.microsoft.com/office/drawing/2014/main" id="{63EA8037-84B1-1BBC-A467-553D20AA35A1}"/>
              </a:ext>
            </a:extLst>
          </p:cNvPr>
          <p:cNvPicPr>
            <a:picLocks noChangeAspect="1"/>
          </p:cNvPicPr>
          <p:nvPr/>
        </p:nvPicPr>
        <p:blipFill>
          <a:blip r:embed="rId2"/>
          <a:stretch>
            <a:fillRect/>
          </a:stretch>
        </p:blipFill>
        <p:spPr>
          <a:xfrm>
            <a:off x="4007768" y="1340768"/>
            <a:ext cx="4468878" cy="2520280"/>
          </a:xfrm>
          <a:prstGeom prst="rect">
            <a:avLst/>
          </a:prstGeom>
        </p:spPr>
      </p:pic>
      <p:pic>
        <p:nvPicPr>
          <p:cNvPr id="32" name="Picture 31">
            <a:extLst>
              <a:ext uri="{FF2B5EF4-FFF2-40B4-BE49-F238E27FC236}">
                <a16:creationId xmlns:a16="http://schemas.microsoft.com/office/drawing/2014/main" id="{93C8C9CE-F4D3-FE4E-AC38-094DD0ACB207}"/>
              </a:ext>
            </a:extLst>
          </p:cNvPr>
          <p:cNvPicPr>
            <a:picLocks noChangeAspect="1"/>
          </p:cNvPicPr>
          <p:nvPr/>
        </p:nvPicPr>
        <p:blipFill>
          <a:blip r:embed="rId3"/>
          <a:stretch>
            <a:fillRect/>
          </a:stretch>
        </p:blipFill>
        <p:spPr>
          <a:xfrm>
            <a:off x="3791744" y="4233029"/>
            <a:ext cx="3740464" cy="2148300"/>
          </a:xfrm>
          <a:prstGeom prst="rect">
            <a:avLst/>
          </a:prstGeom>
        </p:spPr>
      </p:pic>
      <p:pic>
        <p:nvPicPr>
          <p:cNvPr id="2" name="Picture 1">
            <a:extLst>
              <a:ext uri="{FF2B5EF4-FFF2-40B4-BE49-F238E27FC236}">
                <a16:creationId xmlns:a16="http://schemas.microsoft.com/office/drawing/2014/main" id="{74250865-56A2-9048-D079-F21E793FFD69}"/>
              </a:ext>
            </a:extLst>
          </p:cNvPr>
          <p:cNvPicPr>
            <a:picLocks noChangeAspect="1"/>
          </p:cNvPicPr>
          <p:nvPr/>
        </p:nvPicPr>
        <p:blipFill>
          <a:blip r:embed="rId4"/>
          <a:stretch>
            <a:fillRect/>
          </a:stretch>
        </p:blipFill>
        <p:spPr>
          <a:xfrm rot="5400000">
            <a:off x="610856" y="2001378"/>
            <a:ext cx="3576244" cy="3839203"/>
          </a:xfrm>
          <a:prstGeom prst="rect">
            <a:avLst/>
          </a:prstGeom>
        </p:spPr>
      </p:pic>
      <p:pic>
        <p:nvPicPr>
          <p:cNvPr id="3" name="Picture 2">
            <a:extLst>
              <a:ext uri="{FF2B5EF4-FFF2-40B4-BE49-F238E27FC236}">
                <a16:creationId xmlns:a16="http://schemas.microsoft.com/office/drawing/2014/main" id="{1E2F5AE5-D313-7369-BA4D-03C49F783390}"/>
              </a:ext>
            </a:extLst>
          </p:cNvPr>
          <p:cNvPicPr>
            <a:picLocks noChangeAspect="1"/>
          </p:cNvPicPr>
          <p:nvPr/>
        </p:nvPicPr>
        <p:blipFill>
          <a:blip r:embed="rId5"/>
          <a:stretch>
            <a:fillRect/>
          </a:stretch>
        </p:blipFill>
        <p:spPr>
          <a:xfrm>
            <a:off x="8904312" y="1772816"/>
            <a:ext cx="2935505" cy="2074551"/>
          </a:xfrm>
          <a:prstGeom prst="rect">
            <a:avLst/>
          </a:prstGeom>
        </p:spPr>
      </p:pic>
      <p:pic>
        <p:nvPicPr>
          <p:cNvPr id="5" name="Picture 4">
            <a:extLst>
              <a:ext uri="{FF2B5EF4-FFF2-40B4-BE49-F238E27FC236}">
                <a16:creationId xmlns:a16="http://schemas.microsoft.com/office/drawing/2014/main" id="{DB8B524E-136D-93DC-8FFB-665776A8999A}"/>
              </a:ext>
            </a:extLst>
          </p:cNvPr>
          <p:cNvPicPr>
            <a:picLocks noChangeAspect="1"/>
          </p:cNvPicPr>
          <p:nvPr/>
        </p:nvPicPr>
        <p:blipFill>
          <a:blip r:embed="rId6"/>
          <a:stretch>
            <a:fillRect/>
          </a:stretch>
        </p:blipFill>
        <p:spPr>
          <a:xfrm>
            <a:off x="7968208" y="4437112"/>
            <a:ext cx="3987319" cy="1525664"/>
          </a:xfrm>
          <a:prstGeom prst="rect">
            <a:avLst/>
          </a:prstGeom>
        </p:spPr>
      </p:pic>
    </p:spTree>
    <p:extLst>
      <p:ext uri="{BB962C8B-B14F-4D97-AF65-F5344CB8AC3E}">
        <p14:creationId xmlns:p14="http://schemas.microsoft.com/office/powerpoint/2010/main" val="27555982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E10C7C-5B4C-B066-96C3-A1E8BF877795}"/>
            </a:ext>
          </a:extLst>
        </p:cNvPr>
        <p:cNvGrpSpPr/>
        <p:nvPr/>
      </p:nvGrpSpPr>
      <p:grpSpPr>
        <a:xfrm>
          <a:off x="0" y="0"/>
          <a:ext cx="0" cy="0"/>
          <a:chOff x="0" y="0"/>
          <a:chExt cx="0" cy="0"/>
        </a:xfrm>
      </p:grpSpPr>
      <p:sp>
        <p:nvSpPr>
          <p:cNvPr id="10" name="Title 9">
            <a:extLst>
              <a:ext uri="{FF2B5EF4-FFF2-40B4-BE49-F238E27FC236}">
                <a16:creationId xmlns:a16="http://schemas.microsoft.com/office/drawing/2014/main" id="{C8FF63C8-D654-5407-2BE7-A2111A791764}"/>
              </a:ext>
            </a:extLst>
          </p:cNvPr>
          <p:cNvSpPr>
            <a:spLocks noGrp="1"/>
          </p:cNvSpPr>
          <p:nvPr>
            <p:ph type="title"/>
          </p:nvPr>
        </p:nvSpPr>
        <p:spPr/>
        <p:txBody>
          <a:bodyPr/>
          <a:lstStyle/>
          <a:p>
            <a:r>
              <a:rPr lang="en-GB" dirty="0"/>
              <a:t>Human Capital Development</a:t>
            </a:r>
          </a:p>
        </p:txBody>
      </p:sp>
      <p:sp>
        <p:nvSpPr>
          <p:cNvPr id="58" name="TextBox 57">
            <a:extLst>
              <a:ext uri="{FF2B5EF4-FFF2-40B4-BE49-F238E27FC236}">
                <a16:creationId xmlns:a16="http://schemas.microsoft.com/office/drawing/2014/main" id="{47458C68-C783-5005-8F5B-308F1FFBD85F}"/>
              </a:ext>
            </a:extLst>
          </p:cNvPr>
          <p:cNvSpPr txBox="1"/>
          <p:nvPr/>
        </p:nvSpPr>
        <p:spPr>
          <a:xfrm>
            <a:off x="1559496" y="982469"/>
            <a:ext cx="8352928" cy="646331"/>
          </a:xfrm>
          <a:prstGeom prst="rect">
            <a:avLst/>
          </a:prstGeom>
          <a:noFill/>
        </p:spPr>
        <p:txBody>
          <a:bodyPr wrap="square" rtlCol="0">
            <a:spAutoFit/>
          </a:bodyPr>
          <a:lstStyle/>
          <a:p>
            <a:r>
              <a:rPr lang="en-GB" dirty="0">
                <a:latin typeface="Calibri Light" panose="020F0302020204030204" pitchFamily="34" charset="0"/>
                <a:cs typeface="Calibri Light" panose="020F0302020204030204" pitchFamily="34" charset="0"/>
              </a:rPr>
              <a:t>Building individual and organisational Knowledge, Skills, Experience and Behaviours</a:t>
            </a:r>
          </a:p>
          <a:p>
            <a:endParaRPr lang="en-GB" dirty="0"/>
          </a:p>
        </p:txBody>
      </p:sp>
      <p:grpSp>
        <p:nvGrpSpPr>
          <p:cNvPr id="5" name="Group 4">
            <a:extLst>
              <a:ext uri="{FF2B5EF4-FFF2-40B4-BE49-F238E27FC236}">
                <a16:creationId xmlns:a16="http://schemas.microsoft.com/office/drawing/2014/main" id="{372205F8-D44F-6AE5-2C16-9F0AF0443B13}"/>
              </a:ext>
            </a:extLst>
          </p:cNvPr>
          <p:cNvGrpSpPr/>
          <p:nvPr/>
        </p:nvGrpSpPr>
        <p:grpSpPr>
          <a:xfrm rot="19666147">
            <a:off x="9297734" y="4575087"/>
            <a:ext cx="1354588" cy="1019512"/>
            <a:chOff x="1776385" y="2754983"/>
            <a:chExt cx="2807447" cy="2088233"/>
          </a:xfrm>
        </p:grpSpPr>
        <p:sp>
          <p:nvSpPr>
            <p:cNvPr id="6" name="Oval 5">
              <a:extLst>
                <a:ext uri="{FF2B5EF4-FFF2-40B4-BE49-F238E27FC236}">
                  <a16:creationId xmlns:a16="http://schemas.microsoft.com/office/drawing/2014/main" id="{9C888C4C-60C8-594E-C0AF-7BB09DD32AC8}"/>
                </a:ext>
              </a:extLst>
            </p:cNvPr>
            <p:cNvSpPr/>
            <p:nvPr/>
          </p:nvSpPr>
          <p:spPr>
            <a:xfrm>
              <a:off x="1776385" y="4051128"/>
              <a:ext cx="328877" cy="335846"/>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a:extLst>
                <a:ext uri="{FF2B5EF4-FFF2-40B4-BE49-F238E27FC236}">
                  <a16:creationId xmlns:a16="http://schemas.microsoft.com/office/drawing/2014/main" id="{3057D145-CE58-DF64-E7A5-C9A83B620D3C}"/>
                </a:ext>
              </a:extLst>
            </p:cNvPr>
            <p:cNvSpPr/>
            <p:nvPr/>
          </p:nvSpPr>
          <p:spPr>
            <a:xfrm>
              <a:off x="2568474" y="2754983"/>
              <a:ext cx="360040" cy="360041"/>
            </a:xfrm>
            <a:prstGeom prst="ellipse">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Oval 10">
              <a:extLst>
                <a:ext uri="{FF2B5EF4-FFF2-40B4-BE49-F238E27FC236}">
                  <a16:creationId xmlns:a16="http://schemas.microsoft.com/office/drawing/2014/main" id="{61443687-F766-CB2E-617B-D14CF93C0D40}"/>
                </a:ext>
              </a:extLst>
            </p:cNvPr>
            <p:cNvSpPr/>
            <p:nvPr/>
          </p:nvSpPr>
          <p:spPr>
            <a:xfrm>
              <a:off x="4224658" y="3269773"/>
              <a:ext cx="359174" cy="349308"/>
            </a:xfrm>
            <a:prstGeom prst="ellipse">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a:extLst>
                <a:ext uri="{FF2B5EF4-FFF2-40B4-BE49-F238E27FC236}">
                  <a16:creationId xmlns:a16="http://schemas.microsoft.com/office/drawing/2014/main" id="{8CD51888-CEF6-9E29-1F2F-B101493F0BE7}"/>
                </a:ext>
              </a:extLst>
            </p:cNvPr>
            <p:cNvSpPr/>
            <p:nvPr/>
          </p:nvSpPr>
          <p:spPr>
            <a:xfrm>
              <a:off x="3648594" y="4485544"/>
              <a:ext cx="359174" cy="357672"/>
            </a:xfrm>
            <a:prstGeom prst="ellipse">
              <a:avLst/>
            </a:prstGeom>
            <a:solidFill>
              <a:srgbClr val="0099C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3" name="Straight Connector 12">
              <a:extLst>
                <a:ext uri="{FF2B5EF4-FFF2-40B4-BE49-F238E27FC236}">
                  <a16:creationId xmlns:a16="http://schemas.microsoft.com/office/drawing/2014/main" id="{8BCA699E-AE99-4A3E-CB9D-9128A0A34E52}"/>
                </a:ext>
              </a:extLst>
            </p:cNvPr>
            <p:cNvCxnSpPr>
              <a:cxnSpLocks/>
              <a:stCxn id="7" idx="6"/>
              <a:endCxn id="11" idx="1"/>
            </p:cNvCxnSpPr>
            <p:nvPr/>
          </p:nvCxnSpPr>
          <p:spPr>
            <a:xfrm>
              <a:off x="2928514" y="2935004"/>
              <a:ext cx="1348744" cy="385924"/>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91C26DB-BA3B-4EEF-1BE2-B9B4046DC1B7}"/>
                </a:ext>
              </a:extLst>
            </p:cNvPr>
            <p:cNvCxnSpPr>
              <a:cxnSpLocks/>
              <a:stCxn id="7" idx="5"/>
              <a:endCxn id="12" idx="1"/>
            </p:cNvCxnSpPr>
            <p:nvPr/>
          </p:nvCxnSpPr>
          <p:spPr>
            <a:xfrm>
              <a:off x="2875787" y="3062297"/>
              <a:ext cx="825407" cy="1475627"/>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CEB3D80-0DF9-0634-AE55-B978444EAB15}"/>
                </a:ext>
              </a:extLst>
            </p:cNvPr>
            <p:cNvCxnSpPr>
              <a:cxnSpLocks/>
              <a:stCxn id="11" idx="4"/>
              <a:endCxn id="12" idx="7"/>
            </p:cNvCxnSpPr>
            <p:nvPr/>
          </p:nvCxnSpPr>
          <p:spPr>
            <a:xfrm flipH="1">
              <a:off x="3955168" y="3619081"/>
              <a:ext cx="449077" cy="918843"/>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F8C8E44-A0A8-8DE1-F234-B5EE4279FC68}"/>
                </a:ext>
              </a:extLst>
            </p:cNvPr>
            <p:cNvCxnSpPr>
              <a:cxnSpLocks/>
              <a:stCxn id="6" idx="6"/>
              <a:endCxn id="11" idx="2"/>
            </p:cNvCxnSpPr>
            <p:nvPr/>
          </p:nvCxnSpPr>
          <p:spPr>
            <a:xfrm flipV="1">
              <a:off x="2105262" y="3444427"/>
              <a:ext cx="2119396" cy="774624"/>
            </a:xfrm>
            <a:prstGeom prst="line">
              <a:avLst/>
            </a:prstGeom>
            <a:ln w="28575" cap="flat" cmpd="sng" algn="ctr">
              <a:solidFill>
                <a:schemeClr val="tx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7" name="Straight Connector 16">
              <a:extLst>
                <a:ext uri="{FF2B5EF4-FFF2-40B4-BE49-F238E27FC236}">
                  <a16:creationId xmlns:a16="http://schemas.microsoft.com/office/drawing/2014/main" id="{9C29E059-6117-1EA6-EA5D-CE453F3A2AC2}"/>
                </a:ext>
              </a:extLst>
            </p:cNvPr>
            <p:cNvCxnSpPr>
              <a:cxnSpLocks/>
              <a:stCxn id="6" idx="5"/>
              <a:endCxn id="12" idx="2"/>
            </p:cNvCxnSpPr>
            <p:nvPr/>
          </p:nvCxnSpPr>
          <p:spPr>
            <a:xfrm>
              <a:off x="2057099" y="4337790"/>
              <a:ext cx="1591495" cy="32659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5DFCB449-A0E8-CBA8-A633-274DDDD6436C}"/>
                </a:ext>
              </a:extLst>
            </p:cNvPr>
            <p:cNvCxnSpPr>
              <a:cxnSpLocks/>
              <a:stCxn id="7" idx="3"/>
              <a:endCxn id="6" idx="7"/>
            </p:cNvCxnSpPr>
            <p:nvPr/>
          </p:nvCxnSpPr>
          <p:spPr>
            <a:xfrm flipH="1">
              <a:off x="2057099" y="3062297"/>
              <a:ext cx="564102" cy="1038015"/>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9" name="TextBox 8">
            <a:extLst>
              <a:ext uri="{FF2B5EF4-FFF2-40B4-BE49-F238E27FC236}">
                <a16:creationId xmlns:a16="http://schemas.microsoft.com/office/drawing/2014/main" id="{9464C632-9EBF-F291-A3B2-63B3F72357FC}"/>
              </a:ext>
            </a:extLst>
          </p:cNvPr>
          <p:cNvSpPr txBox="1"/>
          <p:nvPr/>
        </p:nvSpPr>
        <p:spPr>
          <a:xfrm>
            <a:off x="6600056" y="4868478"/>
            <a:ext cx="2707601" cy="646331"/>
          </a:xfrm>
          <a:prstGeom prst="rect">
            <a:avLst/>
          </a:prstGeom>
          <a:noFill/>
        </p:spPr>
        <p:txBody>
          <a:bodyPr wrap="square">
            <a:spAutoFit/>
          </a:bodyPr>
          <a:lstStyle/>
          <a:p>
            <a:pPr lvl="1" algn="r"/>
            <a:r>
              <a:rPr lang="en-GB" sz="1200" dirty="0">
                <a:latin typeface="Calibri Light" panose="020F0302020204030204" pitchFamily="34" charset="0"/>
                <a:cs typeface="Calibri Light" panose="020F0302020204030204" pitchFamily="34" charset="0"/>
              </a:rPr>
              <a:t>Systems thinking approach and  </a:t>
            </a:r>
          </a:p>
          <a:p>
            <a:pPr lvl="1" algn="r"/>
            <a:r>
              <a:rPr lang="en-GB" sz="1200" dirty="0">
                <a:latin typeface="Calibri Light" panose="020F0302020204030204" pitchFamily="34" charset="0"/>
                <a:cs typeface="Calibri Light" panose="020F0302020204030204" pitchFamily="34" charset="0"/>
              </a:rPr>
              <a:t>Cross-organisational / Cross-ecosystem learning and insights </a:t>
            </a:r>
          </a:p>
        </p:txBody>
      </p:sp>
      <p:pic>
        <p:nvPicPr>
          <p:cNvPr id="21" name="Picture 20">
            <a:extLst>
              <a:ext uri="{FF2B5EF4-FFF2-40B4-BE49-F238E27FC236}">
                <a16:creationId xmlns:a16="http://schemas.microsoft.com/office/drawing/2014/main" id="{31511DDB-F8F6-F18C-EC0D-A9871520FC8D}"/>
              </a:ext>
            </a:extLst>
          </p:cNvPr>
          <p:cNvPicPr>
            <a:picLocks noChangeAspect="1"/>
          </p:cNvPicPr>
          <p:nvPr/>
        </p:nvPicPr>
        <p:blipFill>
          <a:blip r:embed="rId2"/>
          <a:stretch>
            <a:fillRect/>
          </a:stretch>
        </p:blipFill>
        <p:spPr>
          <a:xfrm>
            <a:off x="7132815" y="1972024"/>
            <a:ext cx="2707601" cy="1889024"/>
          </a:xfrm>
          <a:prstGeom prst="rect">
            <a:avLst/>
          </a:prstGeom>
        </p:spPr>
      </p:pic>
      <p:sp>
        <p:nvSpPr>
          <p:cNvPr id="22" name="TextBox 21">
            <a:extLst>
              <a:ext uri="{FF2B5EF4-FFF2-40B4-BE49-F238E27FC236}">
                <a16:creationId xmlns:a16="http://schemas.microsoft.com/office/drawing/2014/main" id="{3A7BE909-5ECE-02B0-9BE0-CDD91408BBB4}"/>
              </a:ext>
            </a:extLst>
          </p:cNvPr>
          <p:cNvSpPr txBox="1"/>
          <p:nvPr/>
        </p:nvSpPr>
        <p:spPr>
          <a:xfrm>
            <a:off x="9552384" y="2525995"/>
            <a:ext cx="2022551" cy="830997"/>
          </a:xfrm>
          <a:prstGeom prst="rect">
            <a:avLst/>
          </a:prstGeom>
          <a:noFill/>
        </p:spPr>
        <p:txBody>
          <a:bodyPr wrap="square">
            <a:spAutoFit/>
          </a:bodyPr>
          <a:lstStyle/>
          <a:p>
            <a:pPr lvl="1"/>
            <a:r>
              <a:rPr lang="en-GB" sz="1200" dirty="0">
                <a:latin typeface="Calibri Light" panose="020F0302020204030204" pitchFamily="34" charset="0"/>
                <a:cs typeface="Calibri Light" panose="020F0302020204030204" pitchFamily="34" charset="0"/>
              </a:rPr>
              <a:t>Sustaining the core skills whilst developing the future strengths. </a:t>
            </a:r>
          </a:p>
        </p:txBody>
      </p:sp>
      <p:graphicFrame>
        <p:nvGraphicFramePr>
          <p:cNvPr id="23" name="Content Placeholder 1">
            <a:extLst>
              <a:ext uri="{FF2B5EF4-FFF2-40B4-BE49-F238E27FC236}">
                <a16:creationId xmlns:a16="http://schemas.microsoft.com/office/drawing/2014/main" id="{A44F43A9-E710-7018-9AF6-EC873DCDD79D}"/>
              </a:ext>
            </a:extLst>
          </p:cNvPr>
          <p:cNvGraphicFramePr>
            <a:graphicFrameLocks/>
          </p:cNvGraphicFramePr>
          <p:nvPr>
            <p:extLst>
              <p:ext uri="{D42A27DB-BD31-4B8C-83A1-F6EECF244321}">
                <p14:modId xmlns:p14="http://schemas.microsoft.com/office/powerpoint/2010/main" val="741126753"/>
              </p:ext>
            </p:extLst>
          </p:nvPr>
        </p:nvGraphicFramePr>
        <p:xfrm>
          <a:off x="3844719" y="2430936"/>
          <a:ext cx="3187385" cy="30142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Picture 1">
            <a:extLst>
              <a:ext uri="{FF2B5EF4-FFF2-40B4-BE49-F238E27FC236}">
                <a16:creationId xmlns:a16="http://schemas.microsoft.com/office/drawing/2014/main" id="{2D39BBF6-02F5-7B80-C929-C90AEDDDDE31}"/>
              </a:ext>
            </a:extLst>
          </p:cNvPr>
          <p:cNvPicPr>
            <a:picLocks noChangeAspect="1"/>
          </p:cNvPicPr>
          <p:nvPr/>
        </p:nvPicPr>
        <p:blipFill>
          <a:blip r:embed="rId8"/>
          <a:stretch>
            <a:fillRect/>
          </a:stretch>
        </p:blipFill>
        <p:spPr>
          <a:xfrm rot="5400000">
            <a:off x="610856" y="2001378"/>
            <a:ext cx="3576244" cy="3839203"/>
          </a:xfrm>
          <a:prstGeom prst="rect">
            <a:avLst/>
          </a:prstGeom>
        </p:spPr>
      </p:pic>
    </p:spTree>
    <p:extLst>
      <p:ext uri="{BB962C8B-B14F-4D97-AF65-F5344CB8AC3E}">
        <p14:creationId xmlns:p14="http://schemas.microsoft.com/office/powerpoint/2010/main" val="24982289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E521C2FD-1240-5CB0-783C-CA220F3CCA46}"/>
              </a:ext>
            </a:extLst>
          </p:cNvPr>
          <p:cNvGraphicFramePr>
            <a:graphicFrameLocks noGrp="1"/>
          </p:cNvGraphicFramePr>
          <p:nvPr>
            <p:ph sz="quarter" idx="15"/>
            <p:extLst>
              <p:ext uri="{D42A27DB-BD31-4B8C-83A1-F6EECF244321}">
                <p14:modId xmlns:p14="http://schemas.microsoft.com/office/powerpoint/2010/main" val="3890498695"/>
              </p:ext>
            </p:extLst>
          </p:nvPr>
        </p:nvGraphicFramePr>
        <p:xfrm>
          <a:off x="695400" y="1267200"/>
          <a:ext cx="10513168" cy="54741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itle 9">
            <a:extLst>
              <a:ext uri="{FF2B5EF4-FFF2-40B4-BE49-F238E27FC236}">
                <a16:creationId xmlns:a16="http://schemas.microsoft.com/office/drawing/2014/main" id="{086C4F39-2737-D44E-7E3C-BFCE1E409835}"/>
              </a:ext>
            </a:extLst>
          </p:cNvPr>
          <p:cNvSpPr>
            <a:spLocks noGrp="1"/>
          </p:cNvSpPr>
          <p:nvPr>
            <p:ph type="title"/>
          </p:nvPr>
        </p:nvSpPr>
        <p:spPr>
          <a:xfrm>
            <a:off x="1558800" y="403200"/>
            <a:ext cx="10224000" cy="864000"/>
          </a:xfrm>
        </p:spPr>
        <p:txBody>
          <a:bodyPr>
            <a:normAutofit/>
          </a:bodyPr>
          <a:lstStyle/>
          <a:p>
            <a:r>
              <a:rPr lang="en-GB" sz="2800" dirty="0"/>
              <a:t>Differing Perspectives on Education in HCD </a:t>
            </a:r>
          </a:p>
        </p:txBody>
      </p:sp>
    </p:spTree>
    <p:extLst>
      <p:ext uri="{BB962C8B-B14F-4D97-AF65-F5344CB8AC3E}">
        <p14:creationId xmlns:p14="http://schemas.microsoft.com/office/powerpoint/2010/main" val="29892981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4" name="Group 73">
            <a:extLst>
              <a:ext uri="{FF2B5EF4-FFF2-40B4-BE49-F238E27FC236}">
                <a16:creationId xmlns:a16="http://schemas.microsoft.com/office/drawing/2014/main" id="{02471CA1-FF77-BDD7-0920-5B819D9F89E1}"/>
              </a:ext>
            </a:extLst>
          </p:cNvPr>
          <p:cNvGrpSpPr/>
          <p:nvPr/>
        </p:nvGrpSpPr>
        <p:grpSpPr>
          <a:xfrm>
            <a:off x="1831429" y="1268761"/>
            <a:ext cx="8529142" cy="3960441"/>
            <a:chOff x="307429" y="1628800"/>
            <a:chExt cx="8529142" cy="3960441"/>
          </a:xfrm>
        </p:grpSpPr>
        <p:grpSp>
          <p:nvGrpSpPr>
            <p:cNvPr id="6" name="Group 5">
              <a:extLst>
                <a:ext uri="{FF2B5EF4-FFF2-40B4-BE49-F238E27FC236}">
                  <a16:creationId xmlns:a16="http://schemas.microsoft.com/office/drawing/2014/main" id="{7CD612A9-18BA-0EEC-1A6B-736C45D7D60F}"/>
                </a:ext>
              </a:extLst>
            </p:cNvPr>
            <p:cNvGrpSpPr/>
            <p:nvPr/>
          </p:nvGrpSpPr>
          <p:grpSpPr>
            <a:xfrm>
              <a:off x="307429" y="1988840"/>
              <a:ext cx="8529142" cy="3600401"/>
              <a:chOff x="307429" y="2349500"/>
              <a:chExt cx="8529142" cy="3600401"/>
            </a:xfrm>
          </p:grpSpPr>
          <p:sp>
            <p:nvSpPr>
              <p:cNvPr id="7" name="Freeform: Shape 6">
                <a:extLst>
                  <a:ext uri="{FF2B5EF4-FFF2-40B4-BE49-F238E27FC236}">
                    <a16:creationId xmlns:a16="http://schemas.microsoft.com/office/drawing/2014/main" id="{A2CA095B-586F-4D9A-7865-DB364F1A8D05}"/>
                  </a:ext>
                </a:extLst>
              </p:cNvPr>
              <p:cNvSpPr/>
              <p:nvPr/>
            </p:nvSpPr>
            <p:spPr>
              <a:xfrm>
                <a:off x="307429" y="2349501"/>
                <a:ext cx="2707664" cy="3600400"/>
              </a:xfrm>
              <a:custGeom>
                <a:avLst/>
                <a:gdLst>
                  <a:gd name="connsiteX0" fmla="*/ 0 w 2707664"/>
                  <a:gd name="connsiteY0" fmla="*/ 270766 h 3851275"/>
                  <a:gd name="connsiteX1" fmla="*/ 270766 w 2707664"/>
                  <a:gd name="connsiteY1" fmla="*/ 0 h 3851275"/>
                  <a:gd name="connsiteX2" fmla="*/ 2436898 w 2707664"/>
                  <a:gd name="connsiteY2" fmla="*/ 0 h 3851275"/>
                  <a:gd name="connsiteX3" fmla="*/ 2707664 w 2707664"/>
                  <a:gd name="connsiteY3" fmla="*/ 270766 h 3851275"/>
                  <a:gd name="connsiteX4" fmla="*/ 2707664 w 2707664"/>
                  <a:gd name="connsiteY4" fmla="*/ 3580509 h 3851275"/>
                  <a:gd name="connsiteX5" fmla="*/ 2436898 w 2707664"/>
                  <a:gd name="connsiteY5" fmla="*/ 3851275 h 3851275"/>
                  <a:gd name="connsiteX6" fmla="*/ 270766 w 2707664"/>
                  <a:gd name="connsiteY6" fmla="*/ 3851275 h 3851275"/>
                  <a:gd name="connsiteX7" fmla="*/ 0 w 2707664"/>
                  <a:gd name="connsiteY7" fmla="*/ 3580509 h 3851275"/>
                  <a:gd name="connsiteX8" fmla="*/ 0 w 2707664"/>
                  <a:gd name="connsiteY8" fmla="*/ 270766 h 3851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07664" h="3851275">
                    <a:moveTo>
                      <a:pt x="0" y="270766"/>
                    </a:moveTo>
                    <a:cubicBezTo>
                      <a:pt x="0" y="121226"/>
                      <a:pt x="121226" y="0"/>
                      <a:pt x="270766" y="0"/>
                    </a:cubicBezTo>
                    <a:lnTo>
                      <a:pt x="2436898" y="0"/>
                    </a:lnTo>
                    <a:cubicBezTo>
                      <a:pt x="2586438" y="0"/>
                      <a:pt x="2707664" y="121226"/>
                      <a:pt x="2707664" y="270766"/>
                    </a:cubicBezTo>
                    <a:lnTo>
                      <a:pt x="2707664" y="3580509"/>
                    </a:lnTo>
                    <a:cubicBezTo>
                      <a:pt x="2707664" y="3730049"/>
                      <a:pt x="2586438" y="3851275"/>
                      <a:pt x="2436898" y="3851275"/>
                    </a:cubicBezTo>
                    <a:lnTo>
                      <a:pt x="270766" y="3851275"/>
                    </a:lnTo>
                    <a:cubicBezTo>
                      <a:pt x="121226" y="3851275"/>
                      <a:pt x="0" y="3730049"/>
                      <a:pt x="0" y="3580509"/>
                    </a:cubicBezTo>
                    <a:lnTo>
                      <a:pt x="0" y="270766"/>
                    </a:lnTo>
                    <a:close/>
                  </a:path>
                </a:pathLst>
              </a:cu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spcFirstLastPara="0" vert="horz" wrap="square" lIns="209550" tIns="209550" rIns="209550" bIns="2905443" numCol="1" spcCol="1270" anchor="ctr" anchorCtr="0">
                <a:noAutofit/>
              </a:bodyPr>
              <a:lstStyle/>
              <a:p>
                <a:pPr algn="ctr" defTabSz="2444750">
                  <a:lnSpc>
                    <a:spcPct val="90000"/>
                  </a:lnSpc>
                  <a:spcBef>
                    <a:spcPct val="0"/>
                  </a:spcBef>
                  <a:spcAft>
                    <a:spcPct val="35000"/>
                  </a:spcAft>
                </a:pPr>
                <a:endParaRPr lang="en-GB" sz="5500"/>
              </a:p>
            </p:txBody>
          </p:sp>
          <p:sp>
            <p:nvSpPr>
              <p:cNvPr id="8" name="Freeform: Shape 7">
                <a:extLst>
                  <a:ext uri="{FF2B5EF4-FFF2-40B4-BE49-F238E27FC236}">
                    <a16:creationId xmlns:a16="http://schemas.microsoft.com/office/drawing/2014/main" id="{125CC5F0-2078-EED6-E8A5-805846DD867B}"/>
                  </a:ext>
                </a:extLst>
              </p:cNvPr>
              <p:cNvSpPr/>
              <p:nvPr/>
            </p:nvSpPr>
            <p:spPr>
              <a:xfrm>
                <a:off x="578197" y="2909593"/>
                <a:ext cx="1761556" cy="408013"/>
              </a:xfrm>
              <a:custGeom>
                <a:avLst/>
                <a:gdLst>
                  <a:gd name="connsiteX0" fmla="*/ 0 w 2166131"/>
                  <a:gd name="connsiteY0" fmla="*/ 31536 h 315360"/>
                  <a:gd name="connsiteX1" fmla="*/ 31536 w 2166131"/>
                  <a:gd name="connsiteY1" fmla="*/ 0 h 315360"/>
                  <a:gd name="connsiteX2" fmla="*/ 2134595 w 2166131"/>
                  <a:gd name="connsiteY2" fmla="*/ 0 h 315360"/>
                  <a:gd name="connsiteX3" fmla="*/ 2166131 w 2166131"/>
                  <a:gd name="connsiteY3" fmla="*/ 31536 h 315360"/>
                  <a:gd name="connsiteX4" fmla="*/ 2166131 w 2166131"/>
                  <a:gd name="connsiteY4" fmla="*/ 283824 h 315360"/>
                  <a:gd name="connsiteX5" fmla="*/ 2134595 w 2166131"/>
                  <a:gd name="connsiteY5" fmla="*/ 315360 h 315360"/>
                  <a:gd name="connsiteX6" fmla="*/ 31536 w 2166131"/>
                  <a:gd name="connsiteY6" fmla="*/ 315360 h 315360"/>
                  <a:gd name="connsiteX7" fmla="*/ 0 w 2166131"/>
                  <a:gd name="connsiteY7" fmla="*/ 283824 h 315360"/>
                  <a:gd name="connsiteX8" fmla="*/ 0 w 2166131"/>
                  <a:gd name="connsiteY8" fmla="*/ 31536 h 315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6131" h="315360">
                    <a:moveTo>
                      <a:pt x="0" y="31536"/>
                    </a:moveTo>
                    <a:cubicBezTo>
                      <a:pt x="0" y="14119"/>
                      <a:pt x="14119" y="0"/>
                      <a:pt x="31536" y="0"/>
                    </a:cubicBezTo>
                    <a:lnTo>
                      <a:pt x="2134595" y="0"/>
                    </a:lnTo>
                    <a:cubicBezTo>
                      <a:pt x="2152012" y="0"/>
                      <a:pt x="2166131" y="14119"/>
                      <a:pt x="2166131" y="31536"/>
                    </a:cubicBezTo>
                    <a:lnTo>
                      <a:pt x="2166131" y="283824"/>
                    </a:lnTo>
                    <a:cubicBezTo>
                      <a:pt x="2166131" y="301241"/>
                      <a:pt x="2152012" y="315360"/>
                      <a:pt x="2134595" y="315360"/>
                    </a:cubicBezTo>
                    <a:lnTo>
                      <a:pt x="31536" y="315360"/>
                    </a:lnTo>
                    <a:cubicBezTo>
                      <a:pt x="14119" y="315360"/>
                      <a:pt x="0" y="301241"/>
                      <a:pt x="0" y="283824"/>
                    </a:cubicBezTo>
                    <a:lnTo>
                      <a:pt x="0" y="31536"/>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337" tIns="37812" rIns="47337" bIns="37812" numCol="1" spcCol="1270" anchor="ctr" anchorCtr="0">
                <a:noAutofit/>
              </a:bodyPr>
              <a:lstStyle/>
              <a:p>
                <a:pPr algn="ctr" defTabSz="666750">
                  <a:lnSpc>
                    <a:spcPct val="90000"/>
                  </a:lnSpc>
                  <a:spcBef>
                    <a:spcPct val="0"/>
                  </a:spcBef>
                  <a:spcAft>
                    <a:spcPct val="35000"/>
                  </a:spcAft>
                </a:pPr>
                <a:r>
                  <a:rPr lang="en-GB" sz="1500" dirty="0"/>
                  <a:t>SC</a:t>
                </a:r>
              </a:p>
            </p:txBody>
          </p:sp>
          <p:sp>
            <p:nvSpPr>
              <p:cNvPr id="9" name="Freeform: Shape 8">
                <a:extLst>
                  <a:ext uri="{FF2B5EF4-FFF2-40B4-BE49-F238E27FC236}">
                    <a16:creationId xmlns:a16="http://schemas.microsoft.com/office/drawing/2014/main" id="{EB9BEE69-C1A5-DA81-AF82-2011B6CEDA9D}"/>
                  </a:ext>
                </a:extLst>
              </p:cNvPr>
              <p:cNvSpPr/>
              <p:nvPr/>
            </p:nvSpPr>
            <p:spPr>
              <a:xfrm>
                <a:off x="1010244" y="3273470"/>
                <a:ext cx="1761556" cy="408013"/>
              </a:xfrm>
              <a:custGeom>
                <a:avLst/>
                <a:gdLst>
                  <a:gd name="connsiteX0" fmla="*/ 0 w 2166131"/>
                  <a:gd name="connsiteY0" fmla="*/ 31536 h 315360"/>
                  <a:gd name="connsiteX1" fmla="*/ 31536 w 2166131"/>
                  <a:gd name="connsiteY1" fmla="*/ 0 h 315360"/>
                  <a:gd name="connsiteX2" fmla="*/ 2134595 w 2166131"/>
                  <a:gd name="connsiteY2" fmla="*/ 0 h 315360"/>
                  <a:gd name="connsiteX3" fmla="*/ 2166131 w 2166131"/>
                  <a:gd name="connsiteY3" fmla="*/ 31536 h 315360"/>
                  <a:gd name="connsiteX4" fmla="*/ 2166131 w 2166131"/>
                  <a:gd name="connsiteY4" fmla="*/ 283824 h 315360"/>
                  <a:gd name="connsiteX5" fmla="*/ 2134595 w 2166131"/>
                  <a:gd name="connsiteY5" fmla="*/ 315360 h 315360"/>
                  <a:gd name="connsiteX6" fmla="*/ 31536 w 2166131"/>
                  <a:gd name="connsiteY6" fmla="*/ 315360 h 315360"/>
                  <a:gd name="connsiteX7" fmla="*/ 0 w 2166131"/>
                  <a:gd name="connsiteY7" fmla="*/ 283824 h 315360"/>
                  <a:gd name="connsiteX8" fmla="*/ 0 w 2166131"/>
                  <a:gd name="connsiteY8" fmla="*/ 31536 h 315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6131" h="315360">
                    <a:moveTo>
                      <a:pt x="0" y="31536"/>
                    </a:moveTo>
                    <a:cubicBezTo>
                      <a:pt x="0" y="14119"/>
                      <a:pt x="14119" y="0"/>
                      <a:pt x="31536" y="0"/>
                    </a:cubicBezTo>
                    <a:lnTo>
                      <a:pt x="2134595" y="0"/>
                    </a:lnTo>
                    <a:cubicBezTo>
                      <a:pt x="2152012" y="0"/>
                      <a:pt x="2166131" y="14119"/>
                      <a:pt x="2166131" y="31536"/>
                    </a:cubicBezTo>
                    <a:lnTo>
                      <a:pt x="2166131" y="283824"/>
                    </a:lnTo>
                    <a:cubicBezTo>
                      <a:pt x="2166131" y="301241"/>
                      <a:pt x="2152012" y="315360"/>
                      <a:pt x="2134595" y="315360"/>
                    </a:cubicBezTo>
                    <a:lnTo>
                      <a:pt x="31536" y="315360"/>
                    </a:lnTo>
                    <a:cubicBezTo>
                      <a:pt x="14119" y="315360"/>
                      <a:pt x="0" y="301241"/>
                      <a:pt x="0" y="283824"/>
                    </a:cubicBezTo>
                    <a:lnTo>
                      <a:pt x="0" y="31536"/>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337" tIns="37812" rIns="47337" bIns="37812" numCol="1" spcCol="1270" anchor="ctr" anchorCtr="0">
                <a:noAutofit/>
              </a:bodyPr>
              <a:lstStyle/>
              <a:p>
                <a:pPr algn="ctr" defTabSz="666750">
                  <a:lnSpc>
                    <a:spcPct val="90000"/>
                  </a:lnSpc>
                  <a:spcBef>
                    <a:spcPct val="0"/>
                  </a:spcBef>
                  <a:spcAft>
                    <a:spcPct val="35000"/>
                  </a:spcAft>
                </a:pPr>
                <a:r>
                  <a:rPr lang="en-GB" sz="1500" dirty="0" err="1"/>
                  <a:t>SCfC</a:t>
                </a:r>
                <a:endParaRPr lang="en-GB" sz="1500" dirty="0"/>
              </a:p>
            </p:txBody>
          </p:sp>
          <p:sp>
            <p:nvSpPr>
              <p:cNvPr id="10" name="Freeform: Shape 9">
                <a:extLst>
                  <a:ext uri="{FF2B5EF4-FFF2-40B4-BE49-F238E27FC236}">
                    <a16:creationId xmlns:a16="http://schemas.microsoft.com/office/drawing/2014/main" id="{4017A325-BE5A-B84F-2BC1-5887F4AD6687}"/>
                  </a:ext>
                </a:extLst>
              </p:cNvPr>
              <p:cNvSpPr/>
              <p:nvPr/>
            </p:nvSpPr>
            <p:spPr>
              <a:xfrm>
                <a:off x="578197" y="3637348"/>
                <a:ext cx="1761556" cy="408013"/>
              </a:xfrm>
              <a:custGeom>
                <a:avLst/>
                <a:gdLst>
                  <a:gd name="connsiteX0" fmla="*/ 0 w 2166131"/>
                  <a:gd name="connsiteY0" fmla="*/ 31536 h 315360"/>
                  <a:gd name="connsiteX1" fmla="*/ 31536 w 2166131"/>
                  <a:gd name="connsiteY1" fmla="*/ 0 h 315360"/>
                  <a:gd name="connsiteX2" fmla="*/ 2134595 w 2166131"/>
                  <a:gd name="connsiteY2" fmla="*/ 0 h 315360"/>
                  <a:gd name="connsiteX3" fmla="*/ 2166131 w 2166131"/>
                  <a:gd name="connsiteY3" fmla="*/ 31536 h 315360"/>
                  <a:gd name="connsiteX4" fmla="*/ 2166131 w 2166131"/>
                  <a:gd name="connsiteY4" fmla="*/ 283824 h 315360"/>
                  <a:gd name="connsiteX5" fmla="*/ 2134595 w 2166131"/>
                  <a:gd name="connsiteY5" fmla="*/ 315360 h 315360"/>
                  <a:gd name="connsiteX6" fmla="*/ 31536 w 2166131"/>
                  <a:gd name="connsiteY6" fmla="*/ 315360 h 315360"/>
                  <a:gd name="connsiteX7" fmla="*/ 0 w 2166131"/>
                  <a:gd name="connsiteY7" fmla="*/ 283824 h 315360"/>
                  <a:gd name="connsiteX8" fmla="*/ 0 w 2166131"/>
                  <a:gd name="connsiteY8" fmla="*/ 31536 h 315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6131" h="315360">
                    <a:moveTo>
                      <a:pt x="0" y="31536"/>
                    </a:moveTo>
                    <a:cubicBezTo>
                      <a:pt x="0" y="14119"/>
                      <a:pt x="14119" y="0"/>
                      <a:pt x="31536" y="0"/>
                    </a:cubicBezTo>
                    <a:lnTo>
                      <a:pt x="2134595" y="0"/>
                    </a:lnTo>
                    <a:cubicBezTo>
                      <a:pt x="2152012" y="0"/>
                      <a:pt x="2166131" y="14119"/>
                      <a:pt x="2166131" y="31536"/>
                    </a:cubicBezTo>
                    <a:lnTo>
                      <a:pt x="2166131" y="283824"/>
                    </a:lnTo>
                    <a:cubicBezTo>
                      <a:pt x="2166131" y="301241"/>
                      <a:pt x="2152012" y="315360"/>
                      <a:pt x="2134595" y="315360"/>
                    </a:cubicBezTo>
                    <a:lnTo>
                      <a:pt x="31536" y="315360"/>
                    </a:lnTo>
                    <a:cubicBezTo>
                      <a:pt x="14119" y="315360"/>
                      <a:pt x="0" y="301241"/>
                      <a:pt x="0" y="283824"/>
                    </a:cubicBezTo>
                    <a:lnTo>
                      <a:pt x="0" y="31536"/>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337" tIns="37812" rIns="47337" bIns="37812" numCol="1" spcCol="1270" anchor="ctr" anchorCtr="0">
                <a:noAutofit/>
              </a:bodyPr>
              <a:lstStyle/>
              <a:p>
                <a:pPr algn="ctr" defTabSz="666750">
                  <a:lnSpc>
                    <a:spcPct val="90000"/>
                  </a:lnSpc>
                  <a:spcBef>
                    <a:spcPct val="0"/>
                  </a:spcBef>
                  <a:spcAft>
                    <a:spcPct val="35000"/>
                  </a:spcAft>
                </a:pPr>
                <a:r>
                  <a:rPr lang="en-GB" sz="1500" dirty="0" err="1"/>
                  <a:t>SCfC</a:t>
                </a:r>
                <a:endParaRPr lang="en-GB" sz="1500" dirty="0"/>
              </a:p>
            </p:txBody>
          </p:sp>
          <p:sp>
            <p:nvSpPr>
              <p:cNvPr id="11" name="Freeform: Shape 10">
                <a:extLst>
                  <a:ext uri="{FF2B5EF4-FFF2-40B4-BE49-F238E27FC236}">
                    <a16:creationId xmlns:a16="http://schemas.microsoft.com/office/drawing/2014/main" id="{B041E4B3-4F22-B31E-419B-A4D6E35F8633}"/>
                  </a:ext>
                </a:extLst>
              </p:cNvPr>
              <p:cNvSpPr/>
              <p:nvPr/>
            </p:nvSpPr>
            <p:spPr>
              <a:xfrm>
                <a:off x="1010244" y="4001226"/>
                <a:ext cx="1761556" cy="408013"/>
              </a:xfrm>
              <a:custGeom>
                <a:avLst/>
                <a:gdLst>
                  <a:gd name="connsiteX0" fmla="*/ 0 w 2166131"/>
                  <a:gd name="connsiteY0" fmla="*/ 31536 h 315360"/>
                  <a:gd name="connsiteX1" fmla="*/ 31536 w 2166131"/>
                  <a:gd name="connsiteY1" fmla="*/ 0 h 315360"/>
                  <a:gd name="connsiteX2" fmla="*/ 2134595 w 2166131"/>
                  <a:gd name="connsiteY2" fmla="*/ 0 h 315360"/>
                  <a:gd name="connsiteX3" fmla="*/ 2166131 w 2166131"/>
                  <a:gd name="connsiteY3" fmla="*/ 31536 h 315360"/>
                  <a:gd name="connsiteX4" fmla="*/ 2166131 w 2166131"/>
                  <a:gd name="connsiteY4" fmla="*/ 283824 h 315360"/>
                  <a:gd name="connsiteX5" fmla="*/ 2134595 w 2166131"/>
                  <a:gd name="connsiteY5" fmla="*/ 315360 h 315360"/>
                  <a:gd name="connsiteX6" fmla="*/ 31536 w 2166131"/>
                  <a:gd name="connsiteY6" fmla="*/ 315360 h 315360"/>
                  <a:gd name="connsiteX7" fmla="*/ 0 w 2166131"/>
                  <a:gd name="connsiteY7" fmla="*/ 283824 h 315360"/>
                  <a:gd name="connsiteX8" fmla="*/ 0 w 2166131"/>
                  <a:gd name="connsiteY8" fmla="*/ 31536 h 315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6131" h="315360">
                    <a:moveTo>
                      <a:pt x="0" y="31536"/>
                    </a:moveTo>
                    <a:cubicBezTo>
                      <a:pt x="0" y="14119"/>
                      <a:pt x="14119" y="0"/>
                      <a:pt x="31536" y="0"/>
                    </a:cubicBezTo>
                    <a:lnTo>
                      <a:pt x="2134595" y="0"/>
                    </a:lnTo>
                    <a:cubicBezTo>
                      <a:pt x="2152012" y="0"/>
                      <a:pt x="2166131" y="14119"/>
                      <a:pt x="2166131" y="31536"/>
                    </a:cubicBezTo>
                    <a:lnTo>
                      <a:pt x="2166131" y="283824"/>
                    </a:lnTo>
                    <a:cubicBezTo>
                      <a:pt x="2166131" y="301241"/>
                      <a:pt x="2152012" y="315360"/>
                      <a:pt x="2134595" y="315360"/>
                    </a:cubicBezTo>
                    <a:lnTo>
                      <a:pt x="31536" y="315360"/>
                    </a:lnTo>
                    <a:cubicBezTo>
                      <a:pt x="14119" y="315360"/>
                      <a:pt x="0" y="301241"/>
                      <a:pt x="0" y="283824"/>
                    </a:cubicBezTo>
                    <a:lnTo>
                      <a:pt x="0" y="31536"/>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337" tIns="37812" rIns="47337" bIns="37812" numCol="1" spcCol="1270" anchor="ctr" anchorCtr="0">
                <a:noAutofit/>
              </a:bodyPr>
              <a:lstStyle/>
              <a:p>
                <a:pPr algn="ctr" defTabSz="666750">
                  <a:lnSpc>
                    <a:spcPct val="90000"/>
                  </a:lnSpc>
                  <a:spcBef>
                    <a:spcPct val="0"/>
                  </a:spcBef>
                  <a:spcAft>
                    <a:spcPct val="35000"/>
                  </a:spcAft>
                </a:pPr>
                <a:r>
                  <a:rPr lang="en-GB" sz="1500" dirty="0"/>
                  <a:t>Masterclass</a:t>
                </a:r>
              </a:p>
            </p:txBody>
          </p:sp>
          <p:sp>
            <p:nvSpPr>
              <p:cNvPr id="12" name="Freeform: Shape 11">
                <a:extLst>
                  <a:ext uri="{FF2B5EF4-FFF2-40B4-BE49-F238E27FC236}">
                    <a16:creationId xmlns:a16="http://schemas.microsoft.com/office/drawing/2014/main" id="{D87B3F4E-AF7D-2D2F-578E-822FF05571A0}"/>
                  </a:ext>
                </a:extLst>
              </p:cNvPr>
              <p:cNvSpPr/>
              <p:nvPr/>
            </p:nvSpPr>
            <p:spPr>
              <a:xfrm>
                <a:off x="578197" y="4365104"/>
                <a:ext cx="1761556" cy="408013"/>
              </a:xfrm>
              <a:custGeom>
                <a:avLst/>
                <a:gdLst>
                  <a:gd name="connsiteX0" fmla="*/ 0 w 2166131"/>
                  <a:gd name="connsiteY0" fmla="*/ 31536 h 315360"/>
                  <a:gd name="connsiteX1" fmla="*/ 31536 w 2166131"/>
                  <a:gd name="connsiteY1" fmla="*/ 0 h 315360"/>
                  <a:gd name="connsiteX2" fmla="*/ 2134595 w 2166131"/>
                  <a:gd name="connsiteY2" fmla="*/ 0 h 315360"/>
                  <a:gd name="connsiteX3" fmla="*/ 2166131 w 2166131"/>
                  <a:gd name="connsiteY3" fmla="*/ 31536 h 315360"/>
                  <a:gd name="connsiteX4" fmla="*/ 2166131 w 2166131"/>
                  <a:gd name="connsiteY4" fmla="*/ 283824 h 315360"/>
                  <a:gd name="connsiteX5" fmla="*/ 2134595 w 2166131"/>
                  <a:gd name="connsiteY5" fmla="*/ 315360 h 315360"/>
                  <a:gd name="connsiteX6" fmla="*/ 31536 w 2166131"/>
                  <a:gd name="connsiteY6" fmla="*/ 315360 h 315360"/>
                  <a:gd name="connsiteX7" fmla="*/ 0 w 2166131"/>
                  <a:gd name="connsiteY7" fmla="*/ 283824 h 315360"/>
                  <a:gd name="connsiteX8" fmla="*/ 0 w 2166131"/>
                  <a:gd name="connsiteY8" fmla="*/ 31536 h 315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6131" h="315360">
                    <a:moveTo>
                      <a:pt x="0" y="31536"/>
                    </a:moveTo>
                    <a:cubicBezTo>
                      <a:pt x="0" y="14119"/>
                      <a:pt x="14119" y="0"/>
                      <a:pt x="31536" y="0"/>
                    </a:cubicBezTo>
                    <a:lnTo>
                      <a:pt x="2134595" y="0"/>
                    </a:lnTo>
                    <a:cubicBezTo>
                      <a:pt x="2152012" y="0"/>
                      <a:pt x="2166131" y="14119"/>
                      <a:pt x="2166131" y="31536"/>
                    </a:cubicBezTo>
                    <a:lnTo>
                      <a:pt x="2166131" y="283824"/>
                    </a:lnTo>
                    <a:cubicBezTo>
                      <a:pt x="2166131" y="301241"/>
                      <a:pt x="2152012" y="315360"/>
                      <a:pt x="2134595" y="315360"/>
                    </a:cubicBezTo>
                    <a:lnTo>
                      <a:pt x="31536" y="315360"/>
                    </a:lnTo>
                    <a:cubicBezTo>
                      <a:pt x="14119" y="315360"/>
                      <a:pt x="0" y="301241"/>
                      <a:pt x="0" y="283824"/>
                    </a:cubicBezTo>
                    <a:lnTo>
                      <a:pt x="0" y="31536"/>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337" tIns="37812" rIns="47337" bIns="37812" numCol="1" spcCol="1270" anchor="ctr" anchorCtr="0">
                <a:noAutofit/>
              </a:bodyPr>
              <a:lstStyle/>
              <a:p>
                <a:pPr algn="ctr" defTabSz="666750">
                  <a:lnSpc>
                    <a:spcPct val="90000"/>
                  </a:lnSpc>
                  <a:spcBef>
                    <a:spcPct val="0"/>
                  </a:spcBef>
                  <a:spcAft>
                    <a:spcPct val="35000"/>
                  </a:spcAft>
                </a:pPr>
                <a:r>
                  <a:rPr lang="en-GB" sz="1500" dirty="0"/>
                  <a:t>SC</a:t>
                </a:r>
              </a:p>
            </p:txBody>
          </p:sp>
          <p:sp>
            <p:nvSpPr>
              <p:cNvPr id="13" name="Freeform: Shape 12">
                <a:extLst>
                  <a:ext uri="{FF2B5EF4-FFF2-40B4-BE49-F238E27FC236}">
                    <a16:creationId xmlns:a16="http://schemas.microsoft.com/office/drawing/2014/main" id="{98CC2C91-FB04-916B-5CCF-2E1EFE377903}"/>
                  </a:ext>
                </a:extLst>
              </p:cNvPr>
              <p:cNvSpPr/>
              <p:nvPr/>
            </p:nvSpPr>
            <p:spPr>
              <a:xfrm>
                <a:off x="1010244" y="4728982"/>
                <a:ext cx="1761556" cy="408013"/>
              </a:xfrm>
              <a:custGeom>
                <a:avLst/>
                <a:gdLst>
                  <a:gd name="connsiteX0" fmla="*/ 0 w 2166131"/>
                  <a:gd name="connsiteY0" fmla="*/ 31536 h 315360"/>
                  <a:gd name="connsiteX1" fmla="*/ 31536 w 2166131"/>
                  <a:gd name="connsiteY1" fmla="*/ 0 h 315360"/>
                  <a:gd name="connsiteX2" fmla="*/ 2134595 w 2166131"/>
                  <a:gd name="connsiteY2" fmla="*/ 0 h 315360"/>
                  <a:gd name="connsiteX3" fmla="*/ 2166131 w 2166131"/>
                  <a:gd name="connsiteY3" fmla="*/ 31536 h 315360"/>
                  <a:gd name="connsiteX4" fmla="*/ 2166131 w 2166131"/>
                  <a:gd name="connsiteY4" fmla="*/ 283824 h 315360"/>
                  <a:gd name="connsiteX5" fmla="*/ 2134595 w 2166131"/>
                  <a:gd name="connsiteY5" fmla="*/ 315360 h 315360"/>
                  <a:gd name="connsiteX6" fmla="*/ 31536 w 2166131"/>
                  <a:gd name="connsiteY6" fmla="*/ 315360 h 315360"/>
                  <a:gd name="connsiteX7" fmla="*/ 0 w 2166131"/>
                  <a:gd name="connsiteY7" fmla="*/ 283824 h 315360"/>
                  <a:gd name="connsiteX8" fmla="*/ 0 w 2166131"/>
                  <a:gd name="connsiteY8" fmla="*/ 31536 h 315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6131" h="315360">
                    <a:moveTo>
                      <a:pt x="0" y="31536"/>
                    </a:moveTo>
                    <a:cubicBezTo>
                      <a:pt x="0" y="14119"/>
                      <a:pt x="14119" y="0"/>
                      <a:pt x="31536" y="0"/>
                    </a:cubicBezTo>
                    <a:lnTo>
                      <a:pt x="2134595" y="0"/>
                    </a:lnTo>
                    <a:cubicBezTo>
                      <a:pt x="2152012" y="0"/>
                      <a:pt x="2166131" y="14119"/>
                      <a:pt x="2166131" y="31536"/>
                    </a:cubicBezTo>
                    <a:lnTo>
                      <a:pt x="2166131" y="283824"/>
                    </a:lnTo>
                    <a:cubicBezTo>
                      <a:pt x="2166131" y="301241"/>
                      <a:pt x="2152012" y="315360"/>
                      <a:pt x="2134595" y="315360"/>
                    </a:cubicBezTo>
                    <a:lnTo>
                      <a:pt x="31536" y="315360"/>
                    </a:lnTo>
                    <a:cubicBezTo>
                      <a:pt x="14119" y="315360"/>
                      <a:pt x="0" y="301241"/>
                      <a:pt x="0" y="283824"/>
                    </a:cubicBezTo>
                    <a:lnTo>
                      <a:pt x="0" y="31536"/>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337" tIns="37812" rIns="47337" bIns="37812" numCol="1" spcCol="1270" anchor="ctr" anchorCtr="0">
                <a:noAutofit/>
              </a:bodyPr>
              <a:lstStyle/>
              <a:p>
                <a:pPr algn="ctr" defTabSz="666750">
                  <a:lnSpc>
                    <a:spcPct val="90000"/>
                  </a:lnSpc>
                  <a:spcBef>
                    <a:spcPct val="0"/>
                  </a:spcBef>
                  <a:spcAft>
                    <a:spcPct val="35000"/>
                  </a:spcAft>
                </a:pPr>
                <a:r>
                  <a:rPr lang="en-GB" sz="1500" dirty="0" err="1"/>
                  <a:t>SCfC</a:t>
                </a:r>
                <a:endParaRPr lang="en-GB" sz="1500" dirty="0"/>
              </a:p>
            </p:txBody>
          </p:sp>
          <p:sp>
            <p:nvSpPr>
              <p:cNvPr id="14" name="Freeform: Shape 13">
                <a:extLst>
                  <a:ext uri="{FF2B5EF4-FFF2-40B4-BE49-F238E27FC236}">
                    <a16:creationId xmlns:a16="http://schemas.microsoft.com/office/drawing/2014/main" id="{DA39B88F-9F0B-60A0-DAAB-85E211D113E9}"/>
                  </a:ext>
                </a:extLst>
              </p:cNvPr>
              <p:cNvSpPr/>
              <p:nvPr/>
            </p:nvSpPr>
            <p:spPr>
              <a:xfrm>
                <a:off x="578197" y="5092859"/>
                <a:ext cx="1761556" cy="408013"/>
              </a:xfrm>
              <a:custGeom>
                <a:avLst/>
                <a:gdLst>
                  <a:gd name="connsiteX0" fmla="*/ 0 w 2166131"/>
                  <a:gd name="connsiteY0" fmla="*/ 31536 h 315360"/>
                  <a:gd name="connsiteX1" fmla="*/ 31536 w 2166131"/>
                  <a:gd name="connsiteY1" fmla="*/ 0 h 315360"/>
                  <a:gd name="connsiteX2" fmla="*/ 2134595 w 2166131"/>
                  <a:gd name="connsiteY2" fmla="*/ 0 h 315360"/>
                  <a:gd name="connsiteX3" fmla="*/ 2166131 w 2166131"/>
                  <a:gd name="connsiteY3" fmla="*/ 31536 h 315360"/>
                  <a:gd name="connsiteX4" fmla="*/ 2166131 w 2166131"/>
                  <a:gd name="connsiteY4" fmla="*/ 283824 h 315360"/>
                  <a:gd name="connsiteX5" fmla="*/ 2134595 w 2166131"/>
                  <a:gd name="connsiteY5" fmla="*/ 315360 h 315360"/>
                  <a:gd name="connsiteX6" fmla="*/ 31536 w 2166131"/>
                  <a:gd name="connsiteY6" fmla="*/ 315360 h 315360"/>
                  <a:gd name="connsiteX7" fmla="*/ 0 w 2166131"/>
                  <a:gd name="connsiteY7" fmla="*/ 283824 h 315360"/>
                  <a:gd name="connsiteX8" fmla="*/ 0 w 2166131"/>
                  <a:gd name="connsiteY8" fmla="*/ 31536 h 315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6131" h="315360">
                    <a:moveTo>
                      <a:pt x="0" y="31536"/>
                    </a:moveTo>
                    <a:cubicBezTo>
                      <a:pt x="0" y="14119"/>
                      <a:pt x="14119" y="0"/>
                      <a:pt x="31536" y="0"/>
                    </a:cubicBezTo>
                    <a:lnTo>
                      <a:pt x="2134595" y="0"/>
                    </a:lnTo>
                    <a:cubicBezTo>
                      <a:pt x="2152012" y="0"/>
                      <a:pt x="2166131" y="14119"/>
                      <a:pt x="2166131" y="31536"/>
                    </a:cubicBezTo>
                    <a:lnTo>
                      <a:pt x="2166131" y="283824"/>
                    </a:lnTo>
                    <a:cubicBezTo>
                      <a:pt x="2166131" y="301241"/>
                      <a:pt x="2152012" y="315360"/>
                      <a:pt x="2134595" y="315360"/>
                    </a:cubicBezTo>
                    <a:lnTo>
                      <a:pt x="31536" y="315360"/>
                    </a:lnTo>
                    <a:cubicBezTo>
                      <a:pt x="14119" y="315360"/>
                      <a:pt x="0" y="301241"/>
                      <a:pt x="0" y="283824"/>
                    </a:cubicBezTo>
                    <a:lnTo>
                      <a:pt x="0" y="31536"/>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337" tIns="37812" rIns="47337" bIns="37812" numCol="1" spcCol="1270" anchor="ctr" anchorCtr="0">
                <a:noAutofit/>
              </a:bodyPr>
              <a:lstStyle/>
              <a:p>
                <a:pPr algn="ctr" defTabSz="666750">
                  <a:lnSpc>
                    <a:spcPct val="90000"/>
                  </a:lnSpc>
                  <a:spcBef>
                    <a:spcPct val="0"/>
                  </a:spcBef>
                  <a:spcAft>
                    <a:spcPct val="35000"/>
                  </a:spcAft>
                </a:pPr>
                <a:r>
                  <a:rPr lang="en-GB" sz="1500" dirty="0" err="1"/>
                  <a:t>SCfC</a:t>
                </a:r>
                <a:endParaRPr lang="en-GB" sz="1500" dirty="0"/>
              </a:p>
            </p:txBody>
          </p:sp>
          <p:sp>
            <p:nvSpPr>
              <p:cNvPr id="15" name="Freeform: Shape 14">
                <a:extLst>
                  <a:ext uri="{FF2B5EF4-FFF2-40B4-BE49-F238E27FC236}">
                    <a16:creationId xmlns:a16="http://schemas.microsoft.com/office/drawing/2014/main" id="{D0C874AD-6DA9-8571-5105-AE0DD6936424}"/>
                  </a:ext>
                </a:extLst>
              </p:cNvPr>
              <p:cNvSpPr/>
              <p:nvPr/>
            </p:nvSpPr>
            <p:spPr>
              <a:xfrm>
                <a:off x="3218168" y="2349500"/>
                <a:ext cx="2707664" cy="3600401"/>
              </a:xfrm>
              <a:custGeom>
                <a:avLst/>
                <a:gdLst>
                  <a:gd name="connsiteX0" fmla="*/ 0 w 2707664"/>
                  <a:gd name="connsiteY0" fmla="*/ 270766 h 3851275"/>
                  <a:gd name="connsiteX1" fmla="*/ 270766 w 2707664"/>
                  <a:gd name="connsiteY1" fmla="*/ 0 h 3851275"/>
                  <a:gd name="connsiteX2" fmla="*/ 2436898 w 2707664"/>
                  <a:gd name="connsiteY2" fmla="*/ 0 h 3851275"/>
                  <a:gd name="connsiteX3" fmla="*/ 2707664 w 2707664"/>
                  <a:gd name="connsiteY3" fmla="*/ 270766 h 3851275"/>
                  <a:gd name="connsiteX4" fmla="*/ 2707664 w 2707664"/>
                  <a:gd name="connsiteY4" fmla="*/ 3580509 h 3851275"/>
                  <a:gd name="connsiteX5" fmla="*/ 2436898 w 2707664"/>
                  <a:gd name="connsiteY5" fmla="*/ 3851275 h 3851275"/>
                  <a:gd name="connsiteX6" fmla="*/ 270766 w 2707664"/>
                  <a:gd name="connsiteY6" fmla="*/ 3851275 h 3851275"/>
                  <a:gd name="connsiteX7" fmla="*/ 0 w 2707664"/>
                  <a:gd name="connsiteY7" fmla="*/ 3580509 h 3851275"/>
                  <a:gd name="connsiteX8" fmla="*/ 0 w 2707664"/>
                  <a:gd name="connsiteY8" fmla="*/ 270766 h 3851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07664" h="3851275">
                    <a:moveTo>
                      <a:pt x="0" y="270766"/>
                    </a:moveTo>
                    <a:cubicBezTo>
                      <a:pt x="0" y="121226"/>
                      <a:pt x="121226" y="0"/>
                      <a:pt x="270766" y="0"/>
                    </a:cubicBezTo>
                    <a:lnTo>
                      <a:pt x="2436898" y="0"/>
                    </a:lnTo>
                    <a:cubicBezTo>
                      <a:pt x="2586438" y="0"/>
                      <a:pt x="2707664" y="121226"/>
                      <a:pt x="2707664" y="270766"/>
                    </a:cubicBezTo>
                    <a:lnTo>
                      <a:pt x="2707664" y="3580509"/>
                    </a:lnTo>
                    <a:cubicBezTo>
                      <a:pt x="2707664" y="3730049"/>
                      <a:pt x="2586438" y="3851275"/>
                      <a:pt x="2436898" y="3851275"/>
                    </a:cubicBezTo>
                    <a:lnTo>
                      <a:pt x="270766" y="3851275"/>
                    </a:lnTo>
                    <a:cubicBezTo>
                      <a:pt x="121226" y="3851275"/>
                      <a:pt x="0" y="3730049"/>
                      <a:pt x="0" y="3580509"/>
                    </a:cubicBezTo>
                    <a:lnTo>
                      <a:pt x="0" y="270766"/>
                    </a:lnTo>
                    <a:close/>
                  </a:path>
                </a:pathLst>
              </a:cu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spcFirstLastPara="0" vert="horz" wrap="square" lIns="209550" tIns="209550" rIns="209550" bIns="2905443" numCol="1" spcCol="1270" anchor="ctr" anchorCtr="0">
                <a:noAutofit/>
              </a:bodyPr>
              <a:lstStyle/>
              <a:p>
                <a:pPr algn="ctr" defTabSz="2444750">
                  <a:lnSpc>
                    <a:spcPct val="90000"/>
                  </a:lnSpc>
                  <a:spcBef>
                    <a:spcPct val="0"/>
                  </a:spcBef>
                  <a:spcAft>
                    <a:spcPct val="35000"/>
                  </a:spcAft>
                </a:pPr>
                <a:endParaRPr lang="en-GB" sz="5500"/>
              </a:p>
            </p:txBody>
          </p:sp>
          <p:sp>
            <p:nvSpPr>
              <p:cNvPr id="16" name="Freeform: Shape 15">
                <a:extLst>
                  <a:ext uri="{FF2B5EF4-FFF2-40B4-BE49-F238E27FC236}">
                    <a16:creationId xmlns:a16="http://schemas.microsoft.com/office/drawing/2014/main" id="{8799DE68-73CF-A098-3853-2F9E7B84F015}"/>
                  </a:ext>
                </a:extLst>
              </p:cNvPr>
              <p:cNvSpPr/>
              <p:nvPr/>
            </p:nvSpPr>
            <p:spPr>
              <a:xfrm>
                <a:off x="3488934" y="2996952"/>
                <a:ext cx="2166131" cy="445538"/>
              </a:xfrm>
              <a:custGeom>
                <a:avLst/>
                <a:gdLst>
                  <a:gd name="connsiteX0" fmla="*/ 0 w 2166131"/>
                  <a:gd name="connsiteY0" fmla="*/ 44554 h 445538"/>
                  <a:gd name="connsiteX1" fmla="*/ 44554 w 2166131"/>
                  <a:gd name="connsiteY1" fmla="*/ 0 h 445538"/>
                  <a:gd name="connsiteX2" fmla="*/ 2121577 w 2166131"/>
                  <a:gd name="connsiteY2" fmla="*/ 0 h 445538"/>
                  <a:gd name="connsiteX3" fmla="*/ 2166131 w 2166131"/>
                  <a:gd name="connsiteY3" fmla="*/ 44554 h 445538"/>
                  <a:gd name="connsiteX4" fmla="*/ 2166131 w 2166131"/>
                  <a:gd name="connsiteY4" fmla="*/ 400984 h 445538"/>
                  <a:gd name="connsiteX5" fmla="*/ 2121577 w 2166131"/>
                  <a:gd name="connsiteY5" fmla="*/ 445538 h 445538"/>
                  <a:gd name="connsiteX6" fmla="*/ 44554 w 2166131"/>
                  <a:gd name="connsiteY6" fmla="*/ 445538 h 445538"/>
                  <a:gd name="connsiteX7" fmla="*/ 0 w 2166131"/>
                  <a:gd name="connsiteY7" fmla="*/ 400984 h 445538"/>
                  <a:gd name="connsiteX8" fmla="*/ 0 w 2166131"/>
                  <a:gd name="connsiteY8" fmla="*/ 44554 h 445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6131" h="445538">
                    <a:moveTo>
                      <a:pt x="0" y="44554"/>
                    </a:moveTo>
                    <a:cubicBezTo>
                      <a:pt x="0" y="19948"/>
                      <a:pt x="19948" y="0"/>
                      <a:pt x="44554" y="0"/>
                    </a:cubicBezTo>
                    <a:lnTo>
                      <a:pt x="2121577" y="0"/>
                    </a:lnTo>
                    <a:cubicBezTo>
                      <a:pt x="2146183" y="0"/>
                      <a:pt x="2166131" y="19948"/>
                      <a:pt x="2166131" y="44554"/>
                    </a:cubicBezTo>
                    <a:lnTo>
                      <a:pt x="2166131" y="400984"/>
                    </a:lnTo>
                    <a:cubicBezTo>
                      <a:pt x="2166131" y="425590"/>
                      <a:pt x="2146183" y="445538"/>
                      <a:pt x="2121577" y="445538"/>
                    </a:cubicBezTo>
                    <a:lnTo>
                      <a:pt x="44554" y="445538"/>
                    </a:lnTo>
                    <a:cubicBezTo>
                      <a:pt x="19948" y="445538"/>
                      <a:pt x="0" y="425590"/>
                      <a:pt x="0" y="400984"/>
                    </a:cubicBezTo>
                    <a:lnTo>
                      <a:pt x="0" y="44554"/>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1149" tIns="41624" rIns="51149" bIns="41624" numCol="1" spcCol="1270" anchor="ctr" anchorCtr="0">
                <a:noAutofit/>
              </a:bodyPr>
              <a:lstStyle/>
              <a:p>
                <a:pPr algn="ctr" defTabSz="666750">
                  <a:lnSpc>
                    <a:spcPct val="90000"/>
                  </a:lnSpc>
                  <a:spcBef>
                    <a:spcPct val="0"/>
                  </a:spcBef>
                  <a:spcAft>
                    <a:spcPct val="35000"/>
                  </a:spcAft>
                </a:pPr>
                <a:r>
                  <a:rPr lang="en-GB" sz="1500" dirty="0"/>
                  <a:t>EPA</a:t>
                </a:r>
              </a:p>
            </p:txBody>
          </p:sp>
          <p:sp>
            <p:nvSpPr>
              <p:cNvPr id="17" name="Freeform: Shape 16">
                <a:extLst>
                  <a:ext uri="{FF2B5EF4-FFF2-40B4-BE49-F238E27FC236}">
                    <a16:creationId xmlns:a16="http://schemas.microsoft.com/office/drawing/2014/main" id="{33833F9E-978F-4BFA-DA68-E78D42DAD177}"/>
                  </a:ext>
                </a:extLst>
              </p:cNvPr>
              <p:cNvSpPr/>
              <p:nvPr/>
            </p:nvSpPr>
            <p:spPr>
              <a:xfrm>
                <a:off x="3488934" y="3511035"/>
                <a:ext cx="2166131" cy="445538"/>
              </a:xfrm>
              <a:custGeom>
                <a:avLst/>
                <a:gdLst>
                  <a:gd name="connsiteX0" fmla="*/ 0 w 2166131"/>
                  <a:gd name="connsiteY0" fmla="*/ 44554 h 445538"/>
                  <a:gd name="connsiteX1" fmla="*/ 44554 w 2166131"/>
                  <a:gd name="connsiteY1" fmla="*/ 0 h 445538"/>
                  <a:gd name="connsiteX2" fmla="*/ 2121577 w 2166131"/>
                  <a:gd name="connsiteY2" fmla="*/ 0 h 445538"/>
                  <a:gd name="connsiteX3" fmla="*/ 2166131 w 2166131"/>
                  <a:gd name="connsiteY3" fmla="*/ 44554 h 445538"/>
                  <a:gd name="connsiteX4" fmla="*/ 2166131 w 2166131"/>
                  <a:gd name="connsiteY4" fmla="*/ 400984 h 445538"/>
                  <a:gd name="connsiteX5" fmla="*/ 2121577 w 2166131"/>
                  <a:gd name="connsiteY5" fmla="*/ 445538 h 445538"/>
                  <a:gd name="connsiteX6" fmla="*/ 44554 w 2166131"/>
                  <a:gd name="connsiteY6" fmla="*/ 445538 h 445538"/>
                  <a:gd name="connsiteX7" fmla="*/ 0 w 2166131"/>
                  <a:gd name="connsiteY7" fmla="*/ 400984 h 445538"/>
                  <a:gd name="connsiteX8" fmla="*/ 0 w 2166131"/>
                  <a:gd name="connsiteY8" fmla="*/ 44554 h 445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6131" h="445538">
                    <a:moveTo>
                      <a:pt x="0" y="44554"/>
                    </a:moveTo>
                    <a:cubicBezTo>
                      <a:pt x="0" y="19948"/>
                      <a:pt x="19948" y="0"/>
                      <a:pt x="44554" y="0"/>
                    </a:cubicBezTo>
                    <a:lnTo>
                      <a:pt x="2121577" y="0"/>
                    </a:lnTo>
                    <a:cubicBezTo>
                      <a:pt x="2146183" y="0"/>
                      <a:pt x="2166131" y="19948"/>
                      <a:pt x="2166131" y="44554"/>
                    </a:cubicBezTo>
                    <a:lnTo>
                      <a:pt x="2166131" y="400984"/>
                    </a:lnTo>
                    <a:cubicBezTo>
                      <a:pt x="2166131" y="425590"/>
                      <a:pt x="2146183" y="445538"/>
                      <a:pt x="2121577" y="445538"/>
                    </a:cubicBezTo>
                    <a:lnTo>
                      <a:pt x="44554" y="445538"/>
                    </a:lnTo>
                    <a:cubicBezTo>
                      <a:pt x="19948" y="445538"/>
                      <a:pt x="0" y="425590"/>
                      <a:pt x="0" y="400984"/>
                    </a:cubicBezTo>
                    <a:lnTo>
                      <a:pt x="0" y="44554"/>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1149" tIns="41624" rIns="51149" bIns="41624" numCol="1" spcCol="1270" anchor="ctr" anchorCtr="0">
                <a:noAutofit/>
              </a:bodyPr>
              <a:lstStyle/>
              <a:p>
                <a:pPr algn="ctr" defTabSz="666750">
                  <a:lnSpc>
                    <a:spcPct val="90000"/>
                  </a:lnSpc>
                  <a:spcBef>
                    <a:spcPct val="0"/>
                  </a:spcBef>
                  <a:spcAft>
                    <a:spcPct val="35000"/>
                  </a:spcAft>
                </a:pPr>
                <a:r>
                  <a:rPr lang="en-GB" sz="1500" dirty="0"/>
                  <a:t>Publication track record</a:t>
                </a:r>
              </a:p>
            </p:txBody>
          </p:sp>
          <p:sp>
            <p:nvSpPr>
              <p:cNvPr id="18" name="Freeform: Shape 17">
                <a:extLst>
                  <a:ext uri="{FF2B5EF4-FFF2-40B4-BE49-F238E27FC236}">
                    <a16:creationId xmlns:a16="http://schemas.microsoft.com/office/drawing/2014/main" id="{026B9DDD-15D3-7535-409B-A39F2D191598}"/>
                  </a:ext>
                </a:extLst>
              </p:cNvPr>
              <p:cNvSpPr/>
              <p:nvPr/>
            </p:nvSpPr>
            <p:spPr>
              <a:xfrm>
                <a:off x="3488934" y="4025118"/>
                <a:ext cx="2166131" cy="445538"/>
              </a:xfrm>
              <a:custGeom>
                <a:avLst/>
                <a:gdLst>
                  <a:gd name="connsiteX0" fmla="*/ 0 w 2166131"/>
                  <a:gd name="connsiteY0" fmla="*/ 44554 h 445538"/>
                  <a:gd name="connsiteX1" fmla="*/ 44554 w 2166131"/>
                  <a:gd name="connsiteY1" fmla="*/ 0 h 445538"/>
                  <a:gd name="connsiteX2" fmla="*/ 2121577 w 2166131"/>
                  <a:gd name="connsiteY2" fmla="*/ 0 h 445538"/>
                  <a:gd name="connsiteX3" fmla="*/ 2166131 w 2166131"/>
                  <a:gd name="connsiteY3" fmla="*/ 44554 h 445538"/>
                  <a:gd name="connsiteX4" fmla="*/ 2166131 w 2166131"/>
                  <a:gd name="connsiteY4" fmla="*/ 400984 h 445538"/>
                  <a:gd name="connsiteX5" fmla="*/ 2121577 w 2166131"/>
                  <a:gd name="connsiteY5" fmla="*/ 445538 h 445538"/>
                  <a:gd name="connsiteX6" fmla="*/ 44554 w 2166131"/>
                  <a:gd name="connsiteY6" fmla="*/ 445538 h 445538"/>
                  <a:gd name="connsiteX7" fmla="*/ 0 w 2166131"/>
                  <a:gd name="connsiteY7" fmla="*/ 400984 h 445538"/>
                  <a:gd name="connsiteX8" fmla="*/ 0 w 2166131"/>
                  <a:gd name="connsiteY8" fmla="*/ 44554 h 445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6131" h="445538">
                    <a:moveTo>
                      <a:pt x="0" y="44554"/>
                    </a:moveTo>
                    <a:cubicBezTo>
                      <a:pt x="0" y="19948"/>
                      <a:pt x="19948" y="0"/>
                      <a:pt x="44554" y="0"/>
                    </a:cubicBezTo>
                    <a:lnTo>
                      <a:pt x="2121577" y="0"/>
                    </a:lnTo>
                    <a:cubicBezTo>
                      <a:pt x="2146183" y="0"/>
                      <a:pt x="2166131" y="19948"/>
                      <a:pt x="2166131" y="44554"/>
                    </a:cubicBezTo>
                    <a:lnTo>
                      <a:pt x="2166131" y="400984"/>
                    </a:lnTo>
                    <a:cubicBezTo>
                      <a:pt x="2166131" y="425590"/>
                      <a:pt x="2146183" y="445538"/>
                      <a:pt x="2121577" y="445538"/>
                    </a:cubicBezTo>
                    <a:lnTo>
                      <a:pt x="44554" y="445538"/>
                    </a:lnTo>
                    <a:cubicBezTo>
                      <a:pt x="19948" y="445538"/>
                      <a:pt x="0" y="425590"/>
                      <a:pt x="0" y="400984"/>
                    </a:cubicBezTo>
                    <a:lnTo>
                      <a:pt x="0" y="44554"/>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1149" tIns="41624" rIns="51149" bIns="41624" numCol="1" spcCol="1270" anchor="ctr" anchorCtr="0">
                <a:noAutofit/>
              </a:bodyPr>
              <a:lstStyle/>
              <a:p>
                <a:pPr algn="ctr" defTabSz="666750">
                  <a:lnSpc>
                    <a:spcPct val="90000"/>
                  </a:lnSpc>
                  <a:spcBef>
                    <a:spcPct val="0"/>
                  </a:spcBef>
                  <a:spcAft>
                    <a:spcPct val="35000"/>
                  </a:spcAft>
                </a:pPr>
                <a:r>
                  <a:rPr lang="en-GB" sz="1500" dirty="0"/>
                  <a:t>Thesis</a:t>
                </a:r>
              </a:p>
            </p:txBody>
          </p:sp>
          <p:sp>
            <p:nvSpPr>
              <p:cNvPr id="19" name="Freeform: Shape 18">
                <a:extLst>
                  <a:ext uri="{FF2B5EF4-FFF2-40B4-BE49-F238E27FC236}">
                    <a16:creationId xmlns:a16="http://schemas.microsoft.com/office/drawing/2014/main" id="{05C7566A-E935-666C-B1AB-29A1B3A0DEAC}"/>
                  </a:ext>
                </a:extLst>
              </p:cNvPr>
              <p:cNvSpPr/>
              <p:nvPr/>
            </p:nvSpPr>
            <p:spPr>
              <a:xfrm>
                <a:off x="3488934" y="4539201"/>
                <a:ext cx="2166131" cy="445538"/>
              </a:xfrm>
              <a:custGeom>
                <a:avLst/>
                <a:gdLst>
                  <a:gd name="connsiteX0" fmla="*/ 0 w 2166131"/>
                  <a:gd name="connsiteY0" fmla="*/ 44554 h 445538"/>
                  <a:gd name="connsiteX1" fmla="*/ 44554 w 2166131"/>
                  <a:gd name="connsiteY1" fmla="*/ 0 h 445538"/>
                  <a:gd name="connsiteX2" fmla="*/ 2121577 w 2166131"/>
                  <a:gd name="connsiteY2" fmla="*/ 0 h 445538"/>
                  <a:gd name="connsiteX3" fmla="*/ 2166131 w 2166131"/>
                  <a:gd name="connsiteY3" fmla="*/ 44554 h 445538"/>
                  <a:gd name="connsiteX4" fmla="*/ 2166131 w 2166131"/>
                  <a:gd name="connsiteY4" fmla="*/ 400984 h 445538"/>
                  <a:gd name="connsiteX5" fmla="*/ 2121577 w 2166131"/>
                  <a:gd name="connsiteY5" fmla="*/ 445538 h 445538"/>
                  <a:gd name="connsiteX6" fmla="*/ 44554 w 2166131"/>
                  <a:gd name="connsiteY6" fmla="*/ 445538 h 445538"/>
                  <a:gd name="connsiteX7" fmla="*/ 0 w 2166131"/>
                  <a:gd name="connsiteY7" fmla="*/ 400984 h 445538"/>
                  <a:gd name="connsiteX8" fmla="*/ 0 w 2166131"/>
                  <a:gd name="connsiteY8" fmla="*/ 44554 h 445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6131" h="445538">
                    <a:moveTo>
                      <a:pt x="0" y="44554"/>
                    </a:moveTo>
                    <a:cubicBezTo>
                      <a:pt x="0" y="19948"/>
                      <a:pt x="19948" y="0"/>
                      <a:pt x="44554" y="0"/>
                    </a:cubicBezTo>
                    <a:lnTo>
                      <a:pt x="2121577" y="0"/>
                    </a:lnTo>
                    <a:cubicBezTo>
                      <a:pt x="2146183" y="0"/>
                      <a:pt x="2166131" y="19948"/>
                      <a:pt x="2166131" y="44554"/>
                    </a:cubicBezTo>
                    <a:lnTo>
                      <a:pt x="2166131" y="400984"/>
                    </a:lnTo>
                    <a:cubicBezTo>
                      <a:pt x="2166131" y="425590"/>
                      <a:pt x="2146183" y="445538"/>
                      <a:pt x="2121577" y="445538"/>
                    </a:cubicBezTo>
                    <a:lnTo>
                      <a:pt x="44554" y="445538"/>
                    </a:lnTo>
                    <a:cubicBezTo>
                      <a:pt x="19948" y="445538"/>
                      <a:pt x="0" y="425590"/>
                      <a:pt x="0" y="400984"/>
                    </a:cubicBezTo>
                    <a:lnTo>
                      <a:pt x="0" y="44554"/>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1149" tIns="41624" rIns="51149" bIns="41624" numCol="1" spcCol="1270" anchor="ctr" anchorCtr="0">
                <a:noAutofit/>
              </a:bodyPr>
              <a:lstStyle/>
              <a:p>
                <a:pPr algn="ctr" defTabSz="666750">
                  <a:lnSpc>
                    <a:spcPct val="90000"/>
                  </a:lnSpc>
                  <a:spcBef>
                    <a:spcPct val="0"/>
                  </a:spcBef>
                  <a:spcAft>
                    <a:spcPct val="35000"/>
                  </a:spcAft>
                </a:pPr>
                <a:r>
                  <a:rPr lang="en-GB" sz="1500" dirty="0"/>
                  <a:t>Research deliverable</a:t>
                </a:r>
              </a:p>
            </p:txBody>
          </p:sp>
          <p:sp>
            <p:nvSpPr>
              <p:cNvPr id="20" name="Freeform: Shape 19">
                <a:extLst>
                  <a:ext uri="{FF2B5EF4-FFF2-40B4-BE49-F238E27FC236}">
                    <a16:creationId xmlns:a16="http://schemas.microsoft.com/office/drawing/2014/main" id="{56B37B9C-9AA3-2DE9-DB6D-C91438D3E6AF}"/>
                  </a:ext>
                </a:extLst>
              </p:cNvPr>
              <p:cNvSpPr/>
              <p:nvPr/>
            </p:nvSpPr>
            <p:spPr>
              <a:xfrm>
                <a:off x="3488934" y="5053284"/>
                <a:ext cx="2166131" cy="445538"/>
              </a:xfrm>
              <a:custGeom>
                <a:avLst/>
                <a:gdLst>
                  <a:gd name="connsiteX0" fmla="*/ 0 w 2166131"/>
                  <a:gd name="connsiteY0" fmla="*/ 44554 h 445538"/>
                  <a:gd name="connsiteX1" fmla="*/ 44554 w 2166131"/>
                  <a:gd name="connsiteY1" fmla="*/ 0 h 445538"/>
                  <a:gd name="connsiteX2" fmla="*/ 2121577 w 2166131"/>
                  <a:gd name="connsiteY2" fmla="*/ 0 h 445538"/>
                  <a:gd name="connsiteX3" fmla="*/ 2166131 w 2166131"/>
                  <a:gd name="connsiteY3" fmla="*/ 44554 h 445538"/>
                  <a:gd name="connsiteX4" fmla="*/ 2166131 w 2166131"/>
                  <a:gd name="connsiteY4" fmla="*/ 400984 h 445538"/>
                  <a:gd name="connsiteX5" fmla="*/ 2121577 w 2166131"/>
                  <a:gd name="connsiteY5" fmla="*/ 445538 h 445538"/>
                  <a:gd name="connsiteX6" fmla="*/ 44554 w 2166131"/>
                  <a:gd name="connsiteY6" fmla="*/ 445538 h 445538"/>
                  <a:gd name="connsiteX7" fmla="*/ 0 w 2166131"/>
                  <a:gd name="connsiteY7" fmla="*/ 400984 h 445538"/>
                  <a:gd name="connsiteX8" fmla="*/ 0 w 2166131"/>
                  <a:gd name="connsiteY8" fmla="*/ 44554 h 445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6131" h="445538">
                    <a:moveTo>
                      <a:pt x="0" y="44554"/>
                    </a:moveTo>
                    <a:cubicBezTo>
                      <a:pt x="0" y="19948"/>
                      <a:pt x="19948" y="0"/>
                      <a:pt x="44554" y="0"/>
                    </a:cubicBezTo>
                    <a:lnTo>
                      <a:pt x="2121577" y="0"/>
                    </a:lnTo>
                    <a:cubicBezTo>
                      <a:pt x="2146183" y="0"/>
                      <a:pt x="2166131" y="19948"/>
                      <a:pt x="2166131" y="44554"/>
                    </a:cubicBezTo>
                    <a:lnTo>
                      <a:pt x="2166131" y="400984"/>
                    </a:lnTo>
                    <a:cubicBezTo>
                      <a:pt x="2166131" y="425590"/>
                      <a:pt x="2146183" y="445538"/>
                      <a:pt x="2121577" y="445538"/>
                    </a:cubicBezTo>
                    <a:lnTo>
                      <a:pt x="44554" y="445538"/>
                    </a:lnTo>
                    <a:cubicBezTo>
                      <a:pt x="19948" y="445538"/>
                      <a:pt x="0" y="425590"/>
                      <a:pt x="0" y="400984"/>
                    </a:cubicBezTo>
                    <a:lnTo>
                      <a:pt x="0" y="44554"/>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1149" tIns="41624" rIns="51149" bIns="41624" numCol="1" spcCol="1270" anchor="ctr" anchorCtr="0">
                <a:noAutofit/>
              </a:bodyPr>
              <a:lstStyle/>
              <a:p>
                <a:pPr algn="ctr" defTabSz="666750">
                  <a:lnSpc>
                    <a:spcPct val="90000"/>
                  </a:lnSpc>
                  <a:spcBef>
                    <a:spcPct val="0"/>
                  </a:spcBef>
                  <a:spcAft>
                    <a:spcPct val="35000"/>
                  </a:spcAft>
                </a:pPr>
                <a:r>
                  <a:rPr lang="en-GB" sz="1500" dirty="0"/>
                  <a:t>Consultancy deliverable</a:t>
                </a:r>
              </a:p>
            </p:txBody>
          </p:sp>
          <p:sp>
            <p:nvSpPr>
              <p:cNvPr id="21" name="Freeform: Shape 20">
                <a:extLst>
                  <a:ext uri="{FF2B5EF4-FFF2-40B4-BE49-F238E27FC236}">
                    <a16:creationId xmlns:a16="http://schemas.microsoft.com/office/drawing/2014/main" id="{40421438-BA09-8060-018F-0AB390D685CB}"/>
                  </a:ext>
                </a:extLst>
              </p:cNvPr>
              <p:cNvSpPr/>
              <p:nvPr/>
            </p:nvSpPr>
            <p:spPr>
              <a:xfrm>
                <a:off x="6128907" y="2349500"/>
                <a:ext cx="2707664" cy="3600401"/>
              </a:xfrm>
              <a:custGeom>
                <a:avLst/>
                <a:gdLst>
                  <a:gd name="connsiteX0" fmla="*/ 0 w 2707664"/>
                  <a:gd name="connsiteY0" fmla="*/ 270766 h 3851275"/>
                  <a:gd name="connsiteX1" fmla="*/ 270766 w 2707664"/>
                  <a:gd name="connsiteY1" fmla="*/ 0 h 3851275"/>
                  <a:gd name="connsiteX2" fmla="*/ 2436898 w 2707664"/>
                  <a:gd name="connsiteY2" fmla="*/ 0 h 3851275"/>
                  <a:gd name="connsiteX3" fmla="*/ 2707664 w 2707664"/>
                  <a:gd name="connsiteY3" fmla="*/ 270766 h 3851275"/>
                  <a:gd name="connsiteX4" fmla="*/ 2707664 w 2707664"/>
                  <a:gd name="connsiteY4" fmla="*/ 3580509 h 3851275"/>
                  <a:gd name="connsiteX5" fmla="*/ 2436898 w 2707664"/>
                  <a:gd name="connsiteY5" fmla="*/ 3851275 h 3851275"/>
                  <a:gd name="connsiteX6" fmla="*/ 270766 w 2707664"/>
                  <a:gd name="connsiteY6" fmla="*/ 3851275 h 3851275"/>
                  <a:gd name="connsiteX7" fmla="*/ 0 w 2707664"/>
                  <a:gd name="connsiteY7" fmla="*/ 3580509 h 3851275"/>
                  <a:gd name="connsiteX8" fmla="*/ 0 w 2707664"/>
                  <a:gd name="connsiteY8" fmla="*/ 270766 h 3851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07664" h="3851275">
                    <a:moveTo>
                      <a:pt x="0" y="270766"/>
                    </a:moveTo>
                    <a:cubicBezTo>
                      <a:pt x="0" y="121226"/>
                      <a:pt x="121226" y="0"/>
                      <a:pt x="270766" y="0"/>
                    </a:cubicBezTo>
                    <a:lnTo>
                      <a:pt x="2436898" y="0"/>
                    </a:lnTo>
                    <a:cubicBezTo>
                      <a:pt x="2586438" y="0"/>
                      <a:pt x="2707664" y="121226"/>
                      <a:pt x="2707664" y="270766"/>
                    </a:cubicBezTo>
                    <a:lnTo>
                      <a:pt x="2707664" y="3580509"/>
                    </a:lnTo>
                    <a:cubicBezTo>
                      <a:pt x="2707664" y="3730049"/>
                      <a:pt x="2586438" y="3851275"/>
                      <a:pt x="2436898" y="3851275"/>
                    </a:cubicBezTo>
                    <a:lnTo>
                      <a:pt x="270766" y="3851275"/>
                    </a:lnTo>
                    <a:cubicBezTo>
                      <a:pt x="121226" y="3851275"/>
                      <a:pt x="0" y="3730049"/>
                      <a:pt x="0" y="3580509"/>
                    </a:cubicBezTo>
                    <a:lnTo>
                      <a:pt x="0" y="270766"/>
                    </a:lnTo>
                    <a:close/>
                  </a:path>
                </a:pathLst>
              </a:cu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spcFirstLastPara="0" vert="horz" wrap="square" lIns="209550" tIns="209550" rIns="209550" bIns="2905443" numCol="1" spcCol="1270" anchor="ctr" anchorCtr="0">
                <a:noAutofit/>
              </a:bodyPr>
              <a:lstStyle/>
              <a:p>
                <a:pPr algn="ctr" defTabSz="2444750">
                  <a:lnSpc>
                    <a:spcPct val="90000"/>
                  </a:lnSpc>
                  <a:spcBef>
                    <a:spcPct val="0"/>
                  </a:spcBef>
                  <a:spcAft>
                    <a:spcPct val="35000"/>
                  </a:spcAft>
                </a:pPr>
                <a:endParaRPr lang="en-GB" sz="5500"/>
              </a:p>
            </p:txBody>
          </p:sp>
          <p:sp>
            <p:nvSpPr>
              <p:cNvPr id="22" name="Freeform: Shape 21">
                <a:extLst>
                  <a:ext uri="{FF2B5EF4-FFF2-40B4-BE49-F238E27FC236}">
                    <a16:creationId xmlns:a16="http://schemas.microsoft.com/office/drawing/2014/main" id="{9BE3A0DA-F208-8ECD-9A03-7BE34129A611}"/>
                  </a:ext>
                </a:extLst>
              </p:cNvPr>
              <p:cNvSpPr/>
              <p:nvPr/>
            </p:nvSpPr>
            <p:spPr>
              <a:xfrm>
                <a:off x="6399673" y="3068960"/>
                <a:ext cx="2166131" cy="275635"/>
              </a:xfrm>
              <a:custGeom>
                <a:avLst/>
                <a:gdLst>
                  <a:gd name="connsiteX0" fmla="*/ 0 w 2166131"/>
                  <a:gd name="connsiteY0" fmla="*/ 27564 h 275635"/>
                  <a:gd name="connsiteX1" fmla="*/ 27564 w 2166131"/>
                  <a:gd name="connsiteY1" fmla="*/ 0 h 275635"/>
                  <a:gd name="connsiteX2" fmla="*/ 2138568 w 2166131"/>
                  <a:gd name="connsiteY2" fmla="*/ 0 h 275635"/>
                  <a:gd name="connsiteX3" fmla="*/ 2166132 w 2166131"/>
                  <a:gd name="connsiteY3" fmla="*/ 27564 h 275635"/>
                  <a:gd name="connsiteX4" fmla="*/ 2166131 w 2166131"/>
                  <a:gd name="connsiteY4" fmla="*/ 248072 h 275635"/>
                  <a:gd name="connsiteX5" fmla="*/ 2138567 w 2166131"/>
                  <a:gd name="connsiteY5" fmla="*/ 275636 h 275635"/>
                  <a:gd name="connsiteX6" fmla="*/ 27564 w 2166131"/>
                  <a:gd name="connsiteY6" fmla="*/ 275635 h 275635"/>
                  <a:gd name="connsiteX7" fmla="*/ 0 w 2166131"/>
                  <a:gd name="connsiteY7" fmla="*/ 248071 h 275635"/>
                  <a:gd name="connsiteX8" fmla="*/ 0 w 2166131"/>
                  <a:gd name="connsiteY8" fmla="*/ 27564 h 275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6131" h="275635">
                    <a:moveTo>
                      <a:pt x="0" y="27564"/>
                    </a:moveTo>
                    <a:cubicBezTo>
                      <a:pt x="0" y="12341"/>
                      <a:pt x="12341" y="0"/>
                      <a:pt x="27564" y="0"/>
                    </a:cubicBezTo>
                    <a:lnTo>
                      <a:pt x="2138568" y="0"/>
                    </a:lnTo>
                    <a:cubicBezTo>
                      <a:pt x="2153791" y="0"/>
                      <a:pt x="2166132" y="12341"/>
                      <a:pt x="2166132" y="27564"/>
                    </a:cubicBezTo>
                    <a:cubicBezTo>
                      <a:pt x="2166132" y="101067"/>
                      <a:pt x="2166131" y="174569"/>
                      <a:pt x="2166131" y="248072"/>
                    </a:cubicBezTo>
                    <a:cubicBezTo>
                      <a:pt x="2166131" y="263295"/>
                      <a:pt x="2153790" y="275636"/>
                      <a:pt x="2138567" y="275636"/>
                    </a:cubicBezTo>
                    <a:lnTo>
                      <a:pt x="27564" y="275635"/>
                    </a:lnTo>
                    <a:cubicBezTo>
                      <a:pt x="12341" y="275635"/>
                      <a:pt x="0" y="263294"/>
                      <a:pt x="0" y="248071"/>
                    </a:cubicBezTo>
                    <a:lnTo>
                      <a:pt x="0" y="27564"/>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6173" tIns="36648" rIns="46173" bIns="36648" numCol="1" spcCol="1270" anchor="ctr" anchorCtr="0">
                <a:noAutofit/>
              </a:bodyPr>
              <a:lstStyle/>
              <a:p>
                <a:pPr algn="ctr" defTabSz="666750">
                  <a:lnSpc>
                    <a:spcPct val="90000"/>
                  </a:lnSpc>
                  <a:spcBef>
                    <a:spcPct val="0"/>
                  </a:spcBef>
                  <a:spcAft>
                    <a:spcPct val="35000"/>
                  </a:spcAft>
                </a:pPr>
                <a:r>
                  <a:rPr lang="en-GB" sz="1500" dirty="0"/>
                  <a:t>L6 Apprenticeship</a:t>
                </a:r>
              </a:p>
            </p:txBody>
          </p:sp>
          <p:sp>
            <p:nvSpPr>
              <p:cNvPr id="23" name="Freeform: Shape 22">
                <a:extLst>
                  <a:ext uri="{FF2B5EF4-FFF2-40B4-BE49-F238E27FC236}">
                    <a16:creationId xmlns:a16="http://schemas.microsoft.com/office/drawing/2014/main" id="{B2928008-C40A-C75D-791B-07AFBA451DD9}"/>
                  </a:ext>
                </a:extLst>
              </p:cNvPr>
              <p:cNvSpPr/>
              <p:nvPr/>
            </p:nvSpPr>
            <p:spPr>
              <a:xfrm>
                <a:off x="6399673" y="3387001"/>
                <a:ext cx="2166131" cy="275635"/>
              </a:xfrm>
              <a:custGeom>
                <a:avLst/>
                <a:gdLst>
                  <a:gd name="connsiteX0" fmla="*/ 0 w 2166131"/>
                  <a:gd name="connsiteY0" fmla="*/ 27564 h 275635"/>
                  <a:gd name="connsiteX1" fmla="*/ 27564 w 2166131"/>
                  <a:gd name="connsiteY1" fmla="*/ 0 h 275635"/>
                  <a:gd name="connsiteX2" fmla="*/ 2138568 w 2166131"/>
                  <a:gd name="connsiteY2" fmla="*/ 0 h 275635"/>
                  <a:gd name="connsiteX3" fmla="*/ 2166132 w 2166131"/>
                  <a:gd name="connsiteY3" fmla="*/ 27564 h 275635"/>
                  <a:gd name="connsiteX4" fmla="*/ 2166131 w 2166131"/>
                  <a:gd name="connsiteY4" fmla="*/ 248072 h 275635"/>
                  <a:gd name="connsiteX5" fmla="*/ 2138567 w 2166131"/>
                  <a:gd name="connsiteY5" fmla="*/ 275636 h 275635"/>
                  <a:gd name="connsiteX6" fmla="*/ 27564 w 2166131"/>
                  <a:gd name="connsiteY6" fmla="*/ 275635 h 275635"/>
                  <a:gd name="connsiteX7" fmla="*/ 0 w 2166131"/>
                  <a:gd name="connsiteY7" fmla="*/ 248071 h 275635"/>
                  <a:gd name="connsiteX8" fmla="*/ 0 w 2166131"/>
                  <a:gd name="connsiteY8" fmla="*/ 27564 h 275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6131" h="275635">
                    <a:moveTo>
                      <a:pt x="0" y="27564"/>
                    </a:moveTo>
                    <a:cubicBezTo>
                      <a:pt x="0" y="12341"/>
                      <a:pt x="12341" y="0"/>
                      <a:pt x="27564" y="0"/>
                    </a:cubicBezTo>
                    <a:lnTo>
                      <a:pt x="2138568" y="0"/>
                    </a:lnTo>
                    <a:cubicBezTo>
                      <a:pt x="2153791" y="0"/>
                      <a:pt x="2166132" y="12341"/>
                      <a:pt x="2166132" y="27564"/>
                    </a:cubicBezTo>
                    <a:cubicBezTo>
                      <a:pt x="2166132" y="101067"/>
                      <a:pt x="2166131" y="174569"/>
                      <a:pt x="2166131" y="248072"/>
                    </a:cubicBezTo>
                    <a:cubicBezTo>
                      <a:pt x="2166131" y="263295"/>
                      <a:pt x="2153790" y="275636"/>
                      <a:pt x="2138567" y="275636"/>
                    </a:cubicBezTo>
                    <a:lnTo>
                      <a:pt x="27564" y="275635"/>
                    </a:lnTo>
                    <a:cubicBezTo>
                      <a:pt x="12341" y="275635"/>
                      <a:pt x="0" y="263294"/>
                      <a:pt x="0" y="248071"/>
                    </a:cubicBezTo>
                    <a:lnTo>
                      <a:pt x="0" y="27564"/>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6173" tIns="36648" rIns="46173" bIns="36648" numCol="1" spcCol="1270" anchor="ctr" anchorCtr="0">
                <a:noAutofit/>
              </a:bodyPr>
              <a:lstStyle/>
              <a:p>
                <a:pPr algn="ctr" defTabSz="666750">
                  <a:lnSpc>
                    <a:spcPct val="90000"/>
                  </a:lnSpc>
                  <a:spcBef>
                    <a:spcPct val="0"/>
                  </a:spcBef>
                  <a:spcAft>
                    <a:spcPct val="35000"/>
                  </a:spcAft>
                </a:pPr>
                <a:r>
                  <a:rPr lang="en-GB" sz="1500" dirty="0"/>
                  <a:t>L7 Apprenticeship</a:t>
                </a:r>
              </a:p>
            </p:txBody>
          </p:sp>
          <p:sp>
            <p:nvSpPr>
              <p:cNvPr id="24" name="Freeform: Shape 23">
                <a:extLst>
                  <a:ext uri="{FF2B5EF4-FFF2-40B4-BE49-F238E27FC236}">
                    <a16:creationId xmlns:a16="http://schemas.microsoft.com/office/drawing/2014/main" id="{DC458570-86E6-52F5-C0FE-EE0538F4521C}"/>
                  </a:ext>
                </a:extLst>
              </p:cNvPr>
              <p:cNvSpPr/>
              <p:nvPr/>
            </p:nvSpPr>
            <p:spPr>
              <a:xfrm>
                <a:off x="6399673" y="3705041"/>
                <a:ext cx="2166131" cy="275635"/>
              </a:xfrm>
              <a:custGeom>
                <a:avLst/>
                <a:gdLst>
                  <a:gd name="connsiteX0" fmla="*/ 0 w 2166131"/>
                  <a:gd name="connsiteY0" fmla="*/ 27564 h 275635"/>
                  <a:gd name="connsiteX1" fmla="*/ 27564 w 2166131"/>
                  <a:gd name="connsiteY1" fmla="*/ 0 h 275635"/>
                  <a:gd name="connsiteX2" fmla="*/ 2138568 w 2166131"/>
                  <a:gd name="connsiteY2" fmla="*/ 0 h 275635"/>
                  <a:gd name="connsiteX3" fmla="*/ 2166132 w 2166131"/>
                  <a:gd name="connsiteY3" fmla="*/ 27564 h 275635"/>
                  <a:gd name="connsiteX4" fmla="*/ 2166131 w 2166131"/>
                  <a:gd name="connsiteY4" fmla="*/ 248072 h 275635"/>
                  <a:gd name="connsiteX5" fmla="*/ 2138567 w 2166131"/>
                  <a:gd name="connsiteY5" fmla="*/ 275636 h 275635"/>
                  <a:gd name="connsiteX6" fmla="*/ 27564 w 2166131"/>
                  <a:gd name="connsiteY6" fmla="*/ 275635 h 275635"/>
                  <a:gd name="connsiteX7" fmla="*/ 0 w 2166131"/>
                  <a:gd name="connsiteY7" fmla="*/ 248071 h 275635"/>
                  <a:gd name="connsiteX8" fmla="*/ 0 w 2166131"/>
                  <a:gd name="connsiteY8" fmla="*/ 27564 h 275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6131" h="275635">
                    <a:moveTo>
                      <a:pt x="0" y="27564"/>
                    </a:moveTo>
                    <a:cubicBezTo>
                      <a:pt x="0" y="12341"/>
                      <a:pt x="12341" y="0"/>
                      <a:pt x="27564" y="0"/>
                    </a:cubicBezTo>
                    <a:lnTo>
                      <a:pt x="2138568" y="0"/>
                    </a:lnTo>
                    <a:cubicBezTo>
                      <a:pt x="2153791" y="0"/>
                      <a:pt x="2166132" y="12341"/>
                      <a:pt x="2166132" y="27564"/>
                    </a:cubicBezTo>
                    <a:cubicBezTo>
                      <a:pt x="2166132" y="101067"/>
                      <a:pt x="2166131" y="174569"/>
                      <a:pt x="2166131" y="248072"/>
                    </a:cubicBezTo>
                    <a:cubicBezTo>
                      <a:pt x="2166131" y="263295"/>
                      <a:pt x="2153790" y="275636"/>
                      <a:pt x="2138567" y="275636"/>
                    </a:cubicBezTo>
                    <a:lnTo>
                      <a:pt x="27564" y="275635"/>
                    </a:lnTo>
                    <a:cubicBezTo>
                      <a:pt x="12341" y="275635"/>
                      <a:pt x="0" y="263294"/>
                      <a:pt x="0" y="248071"/>
                    </a:cubicBezTo>
                    <a:lnTo>
                      <a:pt x="0" y="27564"/>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6173" tIns="36648" rIns="46173" bIns="36648" numCol="1" spcCol="1270" anchor="ctr" anchorCtr="0">
                <a:noAutofit/>
              </a:bodyPr>
              <a:lstStyle/>
              <a:p>
                <a:pPr algn="ctr" defTabSz="666750">
                  <a:lnSpc>
                    <a:spcPct val="90000"/>
                  </a:lnSpc>
                  <a:spcBef>
                    <a:spcPct val="0"/>
                  </a:spcBef>
                  <a:spcAft>
                    <a:spcPct val="35000"/>
                  </a:spcAft>
                </a:pPr>
                <a:r>
                  <a:rPr lang="en-GB" sz="1500" dirty="0" err="1"/>
                  <a:t>MRes</a:t>
                </a:r>
                <a:endParaRPr lang="en-GB" sz="1500" dirty="0"/>
              </a:p>
            </p:txBody>
          </p:sp>
          <p:sp>
            <p:nvSpPr>
              <p:cNvPr id="25" name="Freeform: Shape 24">
                <a:extLst>
                  <a:ext uri="{FF2B5EF4-FFF2-40B4-BE49-F238E27FC236}">
                    <a16:creationId xmlns:a16="http://schemas.microsoft.com/office/drawing/2014/main" id="{52BC31DE-3DD5-A327-750E-372743098CD1}"/>
                  </a:ext>
                </a:extLst>
              </p:cNvPr>
              <p:cNvSpPr/>
              <p:nvPr/>
            </p:nvSpPr>
            <p:spPr>
              <a:xfrm>
                <a:off x="6399673" y="4023082"/>
                <a:ext cx="2166131" cy="275635"/>
              </a:xfrm>
              <a:custGeom>
                <a:avLst/>
                <a:gdLst>
                  <a:gd name="connsiteX0" fmla="*/ 0 w 2166131"/>
                  <a:gd name="connsiteY0" fmla="*/ 27564 h 275635"/>
                  <a:gd name="connsiteX1" fmla="*/ 27564 w 2166131"/>
                  <a:gd name="connsiteY1" fmla="*/ 0 h 275635"/>
                  <a:gd name="connsiteX2" fmla="*/ 2138568 w 2166131"/>
                  <a:gd name="connsiteY2" fmla="*/ 0 h 275635"/>
                  <a:gd name="connsiteX3" fmla="*/ 2166132 w 2166131"/>
                  <a:gd name="connsiteY3" fmla="*/ 27564 h 275635"/>
                  <a:gd name="connsiteX4" fmla="*/ 2166131 w 2166131"/>
                  <a:gd name="connsiteY4" fmla="*/ 248072 h 275635"/>
                  <a:gd name="connsiteX5" fmla="*/ 2138567 w 2166131"/>
                  <a:gd name="connsiteY5" fmla="*/ 275636 h 275635"/>
                  <a:gd name="connsiteX6" fmla="*/ 27564 w 2166131"/>
                  <a:gd name="connsiteY6" fmla="*/ 275635 h 275635"/>
                  <a:gd name="connsiteX7" fmla="*/ 0 w 2166131"/>
                  <a:gd name="connsiteY7" fmla="*/ 248071 h 275635"/>
                  <a:gd name="connsiteX8" fmla="*/ 0 w 2166131"/>
                  <a:gd name="connsiteY8" fmla="*/ 27564 h 275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6131" h="275635">
                    <a:moveTo>
                      <a:pt x="0" y="27564"/>
                    </a:moveTo>
                    <a:cubicBezTo>
                      <a:pt x="0" y="12341"/>
                      <a:pt x="12341" y="0"/>
                      <a:pt x="27564" y="0"/>
                    </a:cubicBezTo>
                    <a:lnTo>
                      <a:pt x="2138568" y="0"/>
                    </a:lnTo>
                    <a:cubicBezTo>
                      <a:pt x="2153791" y="0"/>
                      <a:pt x="2166132" y="12341"/>
                      <a:pt x="2166132" y="27564"/>
                    </a:cubicBezTo>
                    <a:cubicBezTo>
                      <a:pt x="2166132" y="101067"/>
                      <a:pt x="2166131" y="174569"/>
                      <a:pt x="2166131" y="248072"/>
                    </a:cubicBezTo>
                    <a:cubicBezTo>
                      <a:pt x="2166131" y="263295"/>
                      <a:pt x="2153790" y="275636"/>
                      <a:pt x="2138567" y="275636"/>
                    </a:cubicBezTo>
                    <a:lnTo>
                      <a:pt x="27564" y="275635"/>
                    </a:lnTo>
                    <a:cubicBezTo>
                      <a:pt x="12341" y="275635"/>
                      <a:pt x="0" y="263294"/>
                      <a:pt x="0" y="248071"/>
                    </a:cubicBezTo>
                    <a:lnTo>
                      <a:pt x="0" y="27564"/>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6173" tIns="36648" rIns="46173" bIns="36648" numCol="1" spcCol="1270" anchor="ctr" anchorCtr="0">
                <a:noAutofit/>
              </a:bodyPr>
              <a:lstStyle/>
              <a:p>
                <a:pPr algn="ctr" defTabSz="666750">
                  <a:lnSpc>
                    <a:spcPct val="90000"/>
                  </a:lnSpc>
                  <a:spcBef>
                    <a:spcPct val="0"/>
                  </a:spcBef>
                  <a:spcAft>
                    <a:spcPct val="35000"/>
                  </a:spcAft>
                </a:pPr>
                <a:r>
                  <a:rPr lang="en-GB" sz="1500" dirty="0" err="1"/>
                  <a:t>EngD</a:t>
                </a:r>
                <a:endParaRPr lang="en-GB" sz="1500" dirty="0"/>
              </a:p>
            </p:txBody>
          </p:sp>
          <p:sp>
            <p:nvSpPr>
              <p:cNvPr id="26" name="Freeform: Shape 25">
                <a:extLst>
                  <a:ext uri="{FF2B5EF4-FFF2-40B4-BE49-F238E27FC236}">
                    <a16:creationId xmlns:a16="http://schemas.microsoft.com/office/drawing/2014/main" id="{8D2CBE8C-AB9D-DBAC-945A-49DF1CC9E3F2}"/>
                  </a:ext>
                </a:extLst>
              </p:cNvPr>
              <p:cNvSpPr/>
              <p:nvPr/>
            </p:nvSpPr>
            <p:spPr>
              <a:xfrm>
                <a:off x="6399673" y="4341122"/>
                <a:ext cx="2166131" cy="275635"/>
              </a:xfrm>
              <a:custGeom>
                <a:avLst/>
                <a:gdLst>
                  <a:gd name="connsiteX0" fmla="*/ 0 w 2166131"/>
                  <a:gd name="connsiteY0" fmla="*/ 27564 h 275635"/>
                  <a:gd name="connsiteX1" fmla="*/ 27564 w 2166131"/>
                  <a:gd name="connsiteY1" fmla="*/ 0 h 275635"/>
                  <a:gd name="connsiteX2" fmla="*/ 2138568 w 2166131"/>
                  <a:gd name="connsiteY2" fmla="*/ 0 h 275635"/>
                  <a:gd name="connsiteX3" fmla="*/ 2166132 w 2166131"/>
                  <a:gd name="connsiteY3" fmla="*/ 27564 h 275635"/>
                  <a:gd name="connsiteX4" fmla="*/ 2166131 w 2166131"/>
                  <a:gd name="connsiteY4" fmla="*/ 248072 h 275635"/>
                  <a:gd name="connsiteX5" fmla="*/ 2138567 w 2166131"/>
                  <a:gd name="connsiteY5" fmla="*/ 275636 h 275635"/>
                  <a:gd name="connsiteX6" fmla="*/ 27564 w 2166131"/>
                  <a:gd name="connsiteY6" fmla="*/ 275635 h 275635"/>
                  <a:gd name="connsiteX7" fmla="*/ 0 w 2166131"/>
                  <a:gd name="connsiteY7" fmla="*/ 248071 h 275635"/>
                  <a:gd name="connsiteX8" fmla="*/ 0 w 2166131"/>
                  <a:gd name="connsiteY8" fmla="*/ 27564 h 275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6131" h="275635">
                    <a:moveTo>
                      <a:pt x="0" y="27564"/>
                    </a:moveTo>
                    <a:cubicBezTo>
                      <a:pt x="0" y="12341"/>
                      <a:pt x="12341" y="0"/>
                      <a:pt x="27564" y="0"/>
                    </a:cubicBezTo>
                    <a:lnTo>
                      <a:pt x="2138568" y="0"/>
                    </a:lnTo>
                    <a:cubicBezTo>
                      <a:pt x="2153791" y="0"/>
                      <a:pt x="2166132" y="12341"/>
                      <a:pt x="2166132" y="27564"/>
                    </a:cubicBezTo>
                    <a:cubicBezTo>
                      <a:pt x="2166132" y="101067"/>
                      <a:pt x="2166131" y="174569"/>
                      <a:pt x="2166131" y="248072"/>
                    </a:cubicBezTo>
                    <a:cubicBezTo>
                      <a:pt x="2166131" y="263295"/>
                      <a:pt x="2153790" y="275636"/>
                      <a:pt x="2138567" y="275636"/>
                    </a:cubicBezTo>
                    <a:lnTo>
                      <a:pt x="27564" y="275635"/>
                    </a:lnTo>
                    <a:cubicBezTo>
                      <a:pt x="12341" y="275635"/>
                      <a:pt x="0" y="263294"/>
                      <a:pt x="0" y="248071"/>
                    </a:cubicBezTo>
                    <a:lnTo>
                      <a:pt x="0" y="27564"/>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6173" tIns="36648" rIns="46173" bIns="36648" numCol="1" spcCol="1270" anchor="ctr" anchorCtr="0">
                <a:noAutofit/>
              </a:bodyPr>
              <a:lstStyle/>
              <a:p>
                <a:pPr algn="ctr" defTabSz="666750">
                  <a:lnSpc>
                    <a:spcPct val="90000"/>
                  </a:lnSpc>
                  <a:spcBef>
                    <a:spcPct val="0"/>
                  </a:spcBef>
                  <a:spcAft>
                    <a:spcPct val="35000"/>
                  </a:spcAft>
                </a:pPr>
                <a:r>
                  <a:rPr lang="en-GB" sz="1500" dirty="0"/>
                  <a:t>MSc</a:t>
                </a:r>
              </a:p>
            </p:txBody>
          </p:sp>
          <p:sp>
            <p:nvSpPr>
              <p:cNvPr id="27" name="Freeform: Shape 26">
                <a:extLst>
                  <a:ext uri="{FF2B5EF4-FFF2-40B4-BE49-F238E27FC236}">
                    <a16:creationId xmlns:a16="http://schemas.microsoft.com/office/drawing/2014/main" id="{D64BE898-7553-D58F-8C14-21D99360FD75}"/>
                  </a:ext>
                </a:extLst>
              </p:cNvPr>
              <p:cNvSpPr/>
              <p:nvPr/>
            </p:nvSpPr>
            <p:spPr>
              <a:xfrm>
                <a:off x="6399673" y="4659163"/>
                <a:ext cx="2166131" cy="275635"/>
              </a:xfrm>
              <a:custGeom>
                <a:avLst/>
                <a:gdLst>
                  <a:gd name="connsiteX0" fmla="*/ 0 w 2166131"/>
                  <a:gd name="connsiteY0" fmla="*/ 27564 h 275635"/>
                  <a:gd name="connsiteX1" fmla="*/ 27564 w 2166131"/>
                  <a:gd name="connsiteY1" fmla="*/ 0 h 275635"/>
                  <a:gd name="connsiteX2" fmla="*/ 2138568 w 2166131"/>
                  <a:gd name="connsiteY2" fmla="*/ 0 h 275635"/>
                  <a:gd name="connsiteX3" fmla="*/ 2166132 w 2166131"/>
                  <a:gd name="connsiteY3" fmla="*/ 27564 h 275635"/>
                  <a:gd name="connsiteX4" fmla="*/ 2166131 w 2166131"/>
                  <a:gd name="connsiteY4" fmla="*/ 248072 h 275635"/>
                  <a:gd name="connsiteX5" fmla="*/ 2138567 w 2166131"/>
                  <a:gd name="connsiteY5" fmla="*/ 275636 h 275635"/>
                  <a:gd name="connsiteX6" fmla="*/ 27564 w 2166131"/>
                  <a:gd name="connsiteY6" fmla="*/ 275635 h 275635"/>
                  <a:gd name="connsiteX7" fmla="*/ 0 w 2166131"/>
                  <a:gd name="connsiteY7" fmla="*/ 248071 h 275635"/>
                  <a:gd name="connsiteX8" fmla="*/ 0 w 2166131"/>
                  <a:gd name="connsiteY8" fmla="*/ 27564 h 275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6131" h="275635">
                    <a:moveTo>
                      <a:pt x="0" y="27564"/>
                    </a:moveTo>
                    <a:cubicBezTo>
                      <a:pt x="0" y="12341"/>
                      <a:pt x="12341" y="0"/>
                      <a:pt x="27564" y="0"/>
                    </a:cubicBezTo>
                    <a:lnTo>
                      <a:pt x="2138568" y="0"/>
                    </a:lnTo>
                    <a:cubicBezTo>
                      <a:pt x="2153791" y="0"/>
                      <a:pt x="2166132" y="12341"/>
                      <a:pt x="2166132" y="27564"/>
                    </a:cubicBezTo>
                    <a:cubicBezTo>
                      <a:pt x="2166132" y="101067"/>
                      <a:pt x="2166131" y="174569"/>
                      <a:pt x="2166131" y="248072"/>
                    </a:cubicBezTo>
                    <a:cubicBezTo>
                      <a:pt x="2166131" y="263295"/>
                      <a:pt x="2153790" y="275636"/>
                      <a:pt x="2138567" y="275636"/>
                    </a:cubicBezTo>
                    <a:lnTo>
                      <a:pt x="27564" y="275635"/>
                    </a:lnTo>
                    <a:cubicBezTo>
                      <a:pt x="12341" y="275635"/>
                      <a:pt x="0" y="263294"/>
                      <a:pt x="0" y="248071"/>
                    </a:cubicBezTo>
                    <a:lnTo>
                      <a:pt x="0" y="27564"/>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6173" tIns="36648" rIns="46173" bIns="36648" numCol="1" spcCol="1270" anchor="ctr" anchorCtr="0">
                <a:noAutofit/>
              </a:bodyPr>
              <a:lstStyle/>
              <a:p>
                <a:pPr algn="ctr" defTabSz="666750">
                  <a:lnSpc>
                    <a:spcPct val="90000"/>
                  </a:lnSpc>
                  <a:spcBef>
                    <a:spcPct val="0"/>
                  </a:spcBef>
                  <a:spcAft>
                    <a:spcPct val="35000"/>
                  </a:spcAft>
                </a:pPr>
                <a:r>
                  <a:rPr lang="en-GB" sz="1500" dirty="0"/>
                  <a:t>PhD</a:t>
                </a:r>
              </a:p>
            </p:txBody>
          </p:sp>
          <p:sp>
            <p:nvSpPr>
              <p:cNvPr id="28" name="Freeform: Shape 27">
                <a:extLst>
                  <a:ext uri="{FF2B5EF4-FFF2-40B4-BE49-F238E27FC236}">
                    <a16:creationId xmlns:a16="http://schemas.microsoft.com/office/drawing/2014/main" id="{CA9C091D-D785-2829-DACC-93FAD87873DC}"/>
                  </a:ext>
                </a:extLst>
              </p:cNvPr>
              <p:cNvSpPr/>
              <p:nvPr/>
            </p:nvSpPr>
            <p:spPr>
              <a:xfrm>
                <a:off x="6399673" y="4977203"/>
                <a:ext cx="2166131" cy="275635"/>
              </a:xfrm>
              <a:custGeom>
                <a:avLst/>
                <a:gdLst>
                  <a:gd name="connsiteX0" fmla="*/ 0 w 2166131"/>
                  <a:gd name="connsiteY0" fmla="*/ 27564 h 275635"/>
                  <a:gd name="connsiteX1" fmla="*/ 27564 w 2166131"/>
                  <a:gd name="connsiteY1" fmla="*/ 0 h 275635"/>
                  <a:gd name="connsiteX2" fmla="*/ 2138568 w 2166131"/>
                  <a:gd name="connsiteY2" fmla="*/ 0 h 275635"/>
                  <a:gd name="connsiteX3" fmla="*/ 2166132 w 2166131"/>
                  <a:gd name="connsiteY3" fmla="*/ 27564 h 275635"/>
                  <a:gd name="connsiteX4" fmla="*/ 2166131 w 2166131"/>
                  <a:gd name="connsiteY4" fmla="*/ 248072 h 275635"/>
                  <a:gd name="connsiteX5" fmla="*/ 2138567 w 2166131"/>
                  <a:gd name="connsiteY5" fmla="*/ 275636 h 275635"/>
                  <a:gd name="connsiteX6" fmla="*/ 27564 w 2166131"/>
                  <a:gd name="connsiteY6" fmla="*/ 275635 h 275635"/>
                  <a:gd name="connsiteX7" fmla="*/ 0 w 2166131"/>
                  <a:gd name="connsiteY7" fmla="*/ 248071 h 275635"/>
                  <a:gd name="connsiteX8" fmla="*/ 0 w 2166131"/>
                  <a:gd name="connsiteY8" fmla="*/ 27564 h 275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6131" h="275635">
                    <a:moveTo>
                      <a:pt x="0" y="27564"/>
                    </a:moveTo>
                    <a:cubicBezTo>
                      <a:pt x="0" y="12341"/>
                      <a:pt x="12341" y="0"/>
                      <a:pt x="27564" y="0"/>
                    </a:cubicBezTo>
                    <a:lnTo>
                      <a:pt x="2138568" y="0"/>
                    </a:lnTo>
                    <a:cubicBezTo>
                      <a:pt x="2153791" y="0"/>
                      <a:pt x="2166132" y="12341"/>
                      <a:pt x="2166132" y="27564"/>
                    </a:cubicBezTo>
                    <a:cubicBezTo>
                      <a:pt x="2166132" y="101067"/>
                      <a:pt x="2166131" y="174569"/>
                      <a:pt x="2166131" y="248072"/>
                    </a:cubicBezTo>
                    <a:cubicBezTo>
                      <a:pt x="2166131" y="263295"/>
                      <a:pt x="2153790" y="275636"/>
                      <a:pt x="2138567" y="275636"/>
                    </a:cubicBezTo>
                    <a:lnTo>
                      <a:pt x="27564" y="275635"/>
                    </a:lnTo>
                    <a:cubicBezTo>
                      <a:pt x="12341" y="275635"/>
                      <a:pt x="0" y="263294"/>
                      <a:pt x="0" y="248071"/>
                    </a:cubicBezTo>
                    <a:lnTo>
                      <a:pt x="0" y="27564"/>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6173" tIns="36648" rIns="46173" bIns="36648" numCol="1" spcCol="1270" anchor="ctr" anchorCtr="0">
                <a:noAutofit/>
              </a:bodyPr>
              <a:lstStyle/>
              <a:p>
                <a:pPr algn="ctr" defTabSz="666750">
                  <a:lnSpc>
                    <a:spcPct val="90000"/>
                  </a:lnSpc>
                  <a:spcBef>
                    <a:spcPct val="0"/>
                  </a:spcBef>
                  <a:spcAft>
                    <a:spcPct val="35000"/>
                  </a:spcAft>
                </a:pPr>
                <a:r>
                  <a:rPr lang="en-GB" sz="1500" dirty="0"/>
                  <a:t>MA</a:t>
                </a:r>
              </a:p>
            </p:txBody>
          </p:sp>
          <p:sp>
            <p:nvSpPr>
              <p:cNvPr id="29" name="Freeform: Shape 28">
                <a:extLst>
                  <a:ext uri="{FF2B5EF4-FFF2-40B4-BE49-F238E27FC236}">
                    <a16:creationId xmlns:a16="http://schemas.microsoft.com/office/drawing/2014/main" id="{A955430E-7C79-EE17-522E-03EA9469795B}"/>
                  </a:ext>
                </a:extLst>
              </p:cNvPr>
              <p:cNvSpPr/>
              <p:nvPr/>
            </p:nvSpPr>
            <p:spPr>
              <a:xfrm>
                <a:off x="6399673" y="5295243"/>
                <a:ext cx="2166131" cy="275635"/>
              </a:xfrm>
              <a:custGeom>
                <a:avLst/>
                <a:gdLst>
                  <a:gd name="connsiteX0" fmla="*/ 0 w 2166131"/>
                  <a:gd name="connsiteY0" fmla="*/ 27564 h 275635"/>
                  <a:gd name="connsiteX1" fmla="*/ 27564 w 2166131"/>
                  <a:gd name="connsiteY1" fmla="*/ 0 h 275635"/>
                  <a:gd name="connsiteX2" fmla="*/ 2138568 w 2166131"/>
                  <a:gd name="connsiteY2" fmla="*/ 0 h 275635"/>
                  <a:gd name="connsiteX3" fmla="*/ 2166132 w 2166131"/>
                  <a:gd name="connsiteY3" fmla="*/ 27564 h 275635"/>
                  <a:gd name="connsiteX4" fmla="*/ 2166131 w 2166131"/>
                  <a:gd name="connsiteY4" fmla="*/ 248072 h 275635"/>
                  <a:gd name="connsiteX5" fmla="*/ 2138567 w 2166131"/>
                  <a:gd name="connsiteY5" fmla="*/ 275636 h 275635"/>
                  <a:gd name="connsiteX6" fmla="*/ 27564 w 2166131"/>
                  <a:gd name="connsiteY6" fmla="*/ 275635 h 275635"/>
                  <a:gd name="connsiteX7" fmla="*/ 0 w 2166131"/>
                  <a:gd name="connsiteY7" fmla="*/ 248071 h 275635"/>
                  <a:gd name="connsiteX8" fmla="*/ 0 w 2166131"/>
                  <a:gd name="connsiteY8" fmla="*/ 27564 h 275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6131" h="275635">
                    <a:moveTo>
                      <a:pt x="0" y="27564"/>
                    </a:moveTo>
                    <a:cubicBezTo>
                      <a:pt x="0" y="12341"/>
                      <a:pt x="12341" y="0"/>
                      <a:pt x="27564" y="0"/>
                    </a:cubicBezTo>
                    <a:lnTo>
                      <a:pt x="2138568" y="0"/>
                    </a:lnTo>
                    <a:cubicBezTo>
                      <a:pt x="2153791" y="0"/>
                      <a:pt x="2166132" y="12341"/>
                      <a:pt x="2166132" y="27564"/>
                    </a:cubicBezTo>
                    <a:cubicBezTo>
                      <a:pt x="2166132" y="101067"/>
                      <a:pt x="2166131" y="174569"/>
                      <a:pt x="2166131" y="248072"/>
                    </a:cubicBezTo>
                    <a:cubicBezTo>
                      <a:pt x="2166131" y="263295"/>
                      <a:pt x="2153790" y="275636"/>
                      <a:pt x="2138567" y="275636"/>
                    </a:cubicBezTo>
                    <a:lnTo>
                      <a:pt x="27564" y="275635"/>
                    </a:lnTo>
                    <a:cubicBezTo>
                      <a:pt x="12341" y="275635"/>
                      <a:pt x="0" y="263294"/>
                      <a:pt x="0" y="248071"/>
                    </a:cubicBezTo>
                    <a:lnTo>
                      <a:pt x="0" y="27564"/>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6173" tIns="36648" rIns="46173" bIns="36648" numCol="1" spcCol="1270" anchor="ctr" anchorCtr="0">
                <a:noAutofit/>
              </a:bodyPr>
              <a:lstStyle/>
              <a:p>
                <a:pPr algn="ctr" defTabSz="666750">
                  <a:lnSpc>
                    <a:spcPct val="90000"/>
                  </a:lnSpc>
                  <a:spcBef>
                    <a:spcPct val="0"/>
                  </a:spcBef>
                  <a:spcAft>
                    <a:spcPct val="35000"/>
                  </a:spcAft>
                </a:pPr>
                <a:r>
                  <a:rPr lang="en-GB" sz="1500" dirty="0"/>
                  <a:t>MBA</a:t>
                </a:r>
              </a:p>
            </p:txBody>
          </p:sp>
        </p:grpSp>
        <p:cxnSp>
          <p:nvCxnSpPr>
            <p:cNvPr id="34" name="Connector: Curved 33">
              <a:extLst>
                <a:ext uri="{FF2B5EF4-FFF2-40B4-BE49-F238E27FC236}">
                  <a16:creationId xmlns:a16="http://schemas.microsoft.com/office/drawing/2014/main" id="{7F8037CA-8DA0-CE72-EBC3-8453D912B36B}"/>
                </a:ext>
              </a:extLst>
            </p:cNvPr>
            <p:cNvCxnSpPr/>
            <p:nvPr/>
          </p:nvCxnSpPr>
          <p:spPr>
            <a:xfrm>
              <a:off x="2339753" y="2752939"/>
              <a:ext cx="1149181" cy="620205"/>
            </a:xfrm>
            <a:prstGeom prst="curvedConnector3">
              <a:avLst>
                <a:gd name="adj1" fmla="val 62804"/>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 name="Connector: Curved 35">
              <a:extLst>
                <a:ext uri="{FF2B5EF4-FFF2-40B4-BE49-F238E27FC236}">
                  <a16:creationId xmlns:a16="http://schemas.microsoft.com/office/drawing/2014/main" id="{B45F588D-3B56-9A50-0449-C9CC2E25DEBA}"/>
                </a:ext>
              </a:extLst>
            </p:cNvPr>
            <p:cNvCxnSpPr>
              <a:cxnSpLocks/>
            </p:cNvCxnSpPr>
            <p:nvPr/>
          </p:nvCxnSpPr>
          <p:spPr>
            <a:xfrm rot="5400000" flipH="1" flipV="1">
              <a:off x="2530442" y="3699844"/>
              <a:ext cx="1158057" cy="675343"/>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9" name="Connector: Curved 38">
              <a:extLst>
                <a:ext uri="{FF2B5EF4-FFF2-40B4-BE49-F238E27FC236}">
                  <a16:creationId xmlns:a16="http://schemas.microsoft.com/office/drawing/2014/main" id="{B7EAEAF0-4EB9-B8D1-FB93-0CA0AADE36A6}"/>
                </a:ext>
              </a:extLst>
            </p:cNvPr>
            <p:cNvCxnSpPr>
              <a:cxnSpLocks/>
            </p:cNvCxnSpPr>
            <p:nvPr/>
          </p:nvCxnSpPr>
          <p:spPr>
            <a:xfrm flipV="1">
              <a:off x="2335496" y="3447834"/>
              <a:ext cx="1111643" cy="10653"/>
            </a:xfrm>
            <a:prstGeom prst="curvedConnector3">
              <a:avLst>
                <a:gd name="adj1" fmla="val 5000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3" name="Connector: Curved 42">
              <a:extLst>
                <a:ext uri="{FF2B5EF4-FFF2-40B4-BE49-F238E27FC236}">
                  <a16:creationId xmlns:a16="http://schemas.microsoft.com/office/drawing/2014/main" id="{394B3BEF-7766-E177-51B3-531B9AD5225E}"/>
                </a:ext>
              </a:extLst>
            </p:cNvPr>
            <p:cNvCxnSpPr/>
            <p:nvPr/>
          </p:nvCxnSpPr>
          <p:spPr>
            <a:xfrm rot="5400000" flipH="1" flipV="1">
              <a:off x="2153269" y="3640714"/>
              <a:ext cx="1476096" cy="1111643"/>
            </a:xfrm>
            <a:prstGeom prst="curvedConnector3">
              <a:avLst>
                <a:gd name="adj1" fmla="val -269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9" name="Connector: Curved 48">
              <a:extLst>
                <a:ext uri="{FF2B5EF4-FFF2-40B4-BE49-F238E27FC236}">
                  <a16:creationId xmlns:a16="http://schemas.microsoft.com/office/drawing/2014/main" id="{69DCABD9-A5E9-DABA-D743-057D4A35658B}"/>
                </a:ext>
              </a:extLst>
            </p:cNvPr>
            <p:cNvCxnSpPr/>
            <p:nvPr/>
          </p:nvCxnSpPr>
          <p:spPr>
            <a:xfrm>
              <a:off x="5652120" y="3373144"/>
              <a:ext cx="720080" cy="85343"/>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2C0E22E5-476D-C842-4DB4-226BC27E2E3E}"/>
                </a:ext>
              </a:extLst>
            </p:cNvPr>
            <p:cNvSpPr txBox="1"/>
            <p:nvPr/>
          </p:nvSpPr>
          <p:spPr>
            <a:xfrm>
              <a:off x="687825" y="1628800"/>
              <a:ext cx="1867951" cy="369332"/>
            </a:xfrm>
            <a:prstGeom prst="rect">
              <a:avLst/>
            </a:prstGeom>
            <a:noFill/>
          </p:spPr>
          <p:txBody>
            <a:bodyPr wrap="square" rtlCol="0">
              <a:spAutoFit/>
            </a:bodyPr>
            <a:lstStyle/>
            <a:p>
              <a:pPr algn="ctr"/>
              <a:r>
                <a:rPr lang="en-GB" dirty="0"/>
                <a:t>Module</a:t>
              </a:r>
            </a:p>
          </p:txBody>
        </p:sp>
        <p:sp>
          <p:nvSpPr>
            <p:cNvPr id="51" name="TextBox 50">
              <a:extLst>
                <a:ext uri="{FF2B5EF4-FFF2-40B4-BE49-F238E27FC236}">
                  <a16:creationId xmlns:a16="http://schemas.microsoft.com/office/drawing/2014/main" id="{1E50984F-EAA6-BCBF-BB02-E50A5DEDCA1B}"/>
                </a:ext>
              </a:extLst>
            </p:cNvPr>
            <p:cNvSpPr txBox="1"/>
            <p:nvPr/>
          </p:nvSpPr>
          <p:spPr>
            <a:xfrm>
              <a:off x="3491880" y="1628800"/>
              <a:ext cx="2112615" cy="369332"/>
            </a:xfrm>
            <a:prstGeom prst="rect">
              <a:avLst/>
            </a:prstGeom>
            <a:noFill/>
          </p:spPr>
          <p:txBody>
            <a:bodyPr wrap="square" rtlCol="0">
              <a:spAutoFit/>
            </a:bodyPr>
            <a:lstStyle/>
            <a:p>
              <a:pPr algn="ctr"/>
              <a:r>
                <a:rPr lang="en-GB" dirty="0"/>
                <a:t>Proof of Learning</a:t>
              </a:r>
            </a:p>
          </p:txBody>
        </p:sp>
        <p:sp>
          <p:nvSpPr>
            <p:cNvPr id="52" name="TextBox 51">
              <a:extLst>
                <a:ext uri="{FF2B5EF4-FFF2-40B4-BE49-F238E27FC236}">
                  <a16:creationId xmlns:a16="http://schemas.microsoft.com/office/drawing/2014/main" id="{8034E0BB-19E3-E646-C3BA-8985DD5542A9}"/>
                </a:ext>
              </a:extLst>
            </p:cNvPr>
            <p:cNvSpPr txBox="1"/>
            <p:nvPr/>
          </p:nvSpPr>
          <p:spPr>
            <a:xfrm>
              <a:off x="6520473" y="1628800"/>
              <a:ext cx="1867951" cy="369332"/>
            </a:xfrm>
            <a:prstGeom prst="rect">
              <a:avLst/>
            </a:prstGeom>
            <a:noFill/>
          </p:spPr>
          <p:txBody>
            <a:bodyPr wrap="square" rtlCol="0">
              <a:spAutoFit/>
            </a:bodyPr>
            <a:lstStyle/>
            <a:p>
              <a:pPr algn="ctr"/>
              <a:r>
                <a:rPr lang="en-GB" dirty="0"/>
                <a:t>Qualification</a:t>
              </a:r>
            </a:p>
          </p:txBody>
        </p:sp>
        <p:cxnSp>
          <p:nvCxnSpPr>
            <p:cNvPr id="54" name="Connector: Curved 53">
              <a:extLst>
                <a:ext uri="{FF2B5EF4-FFF2-40B4-BE49-F238E27FC236}">
                  <a16:creationId xmlns:a16="http://schemas.microsoft.com/office/drawing/2014/main" id="{A66A47BA-90E7-D799-D666-4C206AD2B370}"/>
                </a:ext>
              </a:extLst>
            </p:cNvPr>
            <p:cNvCxnSpPr>
              <a:stCxn id="14" idx="5"/>
            </p:cNvCxnSpPr>
            <p:nvPr/>
          </p:nvCxnSpPr>
          <p:spPr>
            <a:xfrm flipV="1">
              <a:off x="2314107" y="4412457"/>
              <a:ext cx="1133032" cy="727755"/>
            </a:xfrm>
            <a:prstGeom prst="curvedConnector3">
              <a:avLst>
                <a:gd name="adj1" fmla="val 62059"/>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55" name="Connector: Curved 54">
              <a:extLst>
                <a:ext uri="{FF2B5EF4-FFF2-40B4-BE49-F238E27FC236}">
                  <a16:creationId xmlns:a16="http://schemas.microsoft.com/office/drawing/2014/main" id="{44042C6E-C48A-0083-493F-E02400909F8F}"/>
                </a:ext>
              </a:extLst>
            </p:cNvPr>
            <p:cNvCxnSpPr>
              <a:cxnSpLocks/>
            </p:cNvCxnSpPr>
            <p:nvPr/>
          </p:nvCxnSpPr>
          <p:spPr>
            <a:xfrm flipV="1">
              <a:off x="2813592" y="4368322"/>
              <a:ext cx="654935" cy="255757"/>
            </a:xfrm>
            <a:prstGeom prst="curvedConnector3">
              <a:avLst>
                <a:gd name="adj1" fmla="val 38768"/>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58" name="Connector: Curved 57">
              <a:extLst>
                <a:ext uri="{FF2B5EF4-FFF2-40B4-BE49-F238E27FC236}">
                  <a16:creationId xmlns:a16="http://schemas.microsoft.com/office/drawing/2014/main" id="{E75B1788-BFB5-8012-EA62-C53C9AD26CD7}"/>
                </a:ext>
              </a:extLst>
            </p:cNvPr>
            <p:cNvCxnSpPr>
              <a:cxnSpLocks/>
            </p:cNvCxnSpPr>
            <p:nvPr/>
          </p:nvCxnSpPr>
          <p:spPr>
            <a:xfrm>
              <a:off x="2314104" y="3484857"/>
              <a:ext cx="1133035" cy="813646"/>
            </a:xfrm>
            <a:prstGeom prst="curvedConnector3">
              <a:avLst>
                <a:gd name="adj1" fmla="val 7319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67" name="Connector: Curved 66">
              <a:extLst>
                <a:ext uri="{FF2B5EF4-FFF2-40B4-BE49-F238E27FC236}">
                  <a16:creationId xmlns:a16="http://schemas.microsoft.com/office/drawing/2014/main" id="{F24E00DB-C3CD-4F69-95A3-71EE523CB500}"/>
                </a:ext>
              </a:extLst>
            </p:cNvPr>
            <p:cNvCxnSpPr>
              <a:cxnSpLocks/>
            </p:cNvCxnSpPr>
            <p:nvPr/>
          </p:nvCxnSpPr>
          <p:spPr>
            <a:xfrm rot="16200000" flipH="1">
              <a:off x="2522028" y="3373392"/>
              <a:ext cx="1216674" cy="633548"/>
            </a:xfrm>
            <a:prstGeom prst="curvedConnector3">
              <a:avLst>
                <a:gd name="adj1" fmla="val 47408"/>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71" name="Connector: Curved 70">
              <a:extLst>
                <a:ext uri="{FF2B5EF4-FFF2-40B4-BE49-F238E27FC236}">
                  <a16:creationId xmlns:a16="http://schemas.microsoft.com/office/drawing/2014/main" id="{2020B71B-C4DB-1356-5DE2-B1F66D7A8642}"/>
                </a:ext>
              </a:extLst>
            </p:cNvPr>
            <p:cNvCxnSpPr>
              <a:cxnSpLocks/>
            </p:cNvCxnSpPr>
            <p:nvPr/>
          </p:nvCxnSpPr>
          <p:spPr>
            <a:xfrm>
              <a:off x="5696857" y="4412457"/>
              <a:ext cx="675343" cy="12700"/>
            </a:xfrm>
            <a:prstGeom prst="curvedConnector3">
              <a:avLst/>
            </a:prstGeom>
            <a:ln>
              <a:tailEnd type="triangle"/>
            </a:ln>
          </p:spPr>
          <p:style>
            <a:lnRef idx="1">
              <a:schemeClr val="accent2"/>
            </a:lnRef>
            <a:fillRef idx="0">
              <a:schemeClr val="accent2"/>
            </a:fillRef>
            <a:effectRef idx="0">
              <a:schemeClr val="accent2"/>
            </a:effectRef>
            <a:fontRef idx="minor">
              <a:schemeClr val="tx1"/>
            </a:fontRef>
          </p:style>
        </p:cxnSp>
      </p:grpSp>
      <p:sp>
        <p:nvSpPr>
          <p:cNvPr id="75" name="TextBox 74">
            <a:extLst>
              <a:ext uri="{FF2B5EF4-FFF2-40B4-BE49-F238E27FC236}">
                <a16:creationId xmlns:a16="http://schemas.microsoft.com/office/drawing/2014/main" id="{12A4DAB1-6C4C-3143-46A4-2D411A39BE06}"/>
              </a:ext>
            </a:extLst>
          </p:cNvPr>
          <p:cNvSpPr txBox="1"/>
          <p:nvPr/>
        </p:nvSpPr>
        <p:spPr>
          <a:xfrm>
            <a:off x="911424" y="5373216"/>
            <a:ext cx="9937104" cy="1200329"/>
          </a:xfrm>
          <a:prstGeom prst="rect">
            <a:avLst/>
          </a:prstGeom>
          <a:noFill/>
        </p:spPr>
        <p:txBody>
          <a:bodyPr wrap="square" rtlCol="0">
            <a:spAutoFit/>
          </a:bodyPr>
          <a:lstStyle/>
          <a:p>
            <a:pPr marL="285750" indent="-285750">
              <a:buFont typeface="Arial" panose="020B0604020202020204" pitchFamily="34" charset="0"/>
              <a:buChar char="•"/>
            </a:pPr>
            <a:r>
              <a:rPr lang="en-GB" dirty="0">
                <a:latin typeface="+mj-lt"/>
              </a:rPr>
              <a:t>The module becomes the primary education component. </a:t>
            </a:r>
          </a:p>
          <a:p>
            <a:pPr marL="285750" indent="-285750">
              <a:buFont typeface="Arial" panose="020B0604020202020204" pitchFamily="34" charset="0"/>
              <a:buChar char="•"/>
            </a:pPr>
            <a:r>
              <a:rPr lang="en-GB" dirty="0">
                <a:latin typeface="+mj-lt"/>
              </a:rPr>
              <a:t>Cohort design becomes as important as curriculum design.</a:t>
            </a:r>
          </a:p>
          <a:p>
            <a:pPr marL="285750" indent="-285750">
              <a:buFont typeface="Arial" panose="020B0604020202020204" pitchFamily="34" charset="0"/>
              <a:buChar char="•"/>
            </a:pPr>
            <a:r>
              <a:rPr lang="en-GB" dirty="0">
                <a:latin typeface="+mj-lt"/>
              </a:rPr>
              <a:t>Business clients can leverage other investments or income streams (e.g. research projects) to support staff to achieve recognised major qualifications.</a:t>
            </a:r>
          </a:p>
        </p:txBody>
      </p:sp>
      <p:sp>
        <p:nvSpPr>
          <p:cNvPr id="5" name="Title 9">
            <a:extLst>
              <a:ext uri="{FF2B5EF4-FFF2-40B4-BE49-F238E27FC236}">
                <a16:creationId xmlns:a16="http://schemas.microsoft.com/office/drawing/2014/main" id="{889840F2-A0CD-C3BE-6AB3-E2CB9A1F5DB5}"/>
              </a:ext>
            </a:extLst>
          </p:cNvPr>
          <p:cNvSpPr>
            <a:spLocks noGrp="1"/>
          </p:cNvSpPr>
          <p:nvPr>
            <p:ph type="title"/>
          </p:nvPr>
        </p:nvSpPr>
        <p:spPr>
          <a:xfrm>
            <a:off x="1558800" y="403200"/>
            <a:ext cx="10224000" cy="864000"/>
          </a:xfrm>
        </p:spPr>
        <p:txBody>
          <a:bodyPr>
            <a:normAutofit/>
          </a:bodyPr>
          <a:lstStyle/>
          <a:p>
            <a:r>
              <a:rPr lang="en-GB" sz="2800" dirty="0"/>
              <a:t>Changing Approach from Academia</a:t>
            </a:r>
          </a:p>
        </p:txBody>
      </p:sp>
    </p:spTree>
    <p:extLst>
      <p:ext uri="{BB962C8B-B14F-4D97-AF65-F5344CB8AC3E}">
        <p14:creationId xmlns:p14="http://schemas.microsoft.com/office/powerpoint/2010/main" val="458814624"/>
      </p:ext>
    </p:extLst>
  </p:cSld>
  <p:clrMapOvr>
    <a:masterClrMapping/>
  </p:clrMapOvr>
</p:sld>
</file>

<file path=ppt/theme/theme1.xml><?xml version="1.0" encoding="utf-8"?>
<a:theme xmlns:a="http://schemas.openxmlformats.org/drawingml/2006/main" name="Master layout body">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U-Presentation-Accessibility-APRIL-2021" id="{C99E393E-DB25-4FBD-80CE-E9CBFB9CD6A5}" vid="{C7544C4A-7948-4267-8A99-96613572B240}"/>
    </a:ext>
  </a:extLst>
</a:theme>
</file>

<file path=ppt/theme/theme2.xml><?xml version="1.0" encoding="utf-8"?>
<a:theme xmlns:a="http://schemas.openxmlformats.org/drawingml/2006/main" name="No logo, with copyrigh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U-Presentation-Accessibility-APRIL-2021" id="{C99E393E-DB25-4FBD-80CE-E9CBFB9CD6A5}" vid="{DC53C3D7-5D84-4458-BE05-5B6284ABC5DF}"/>
    </a:ext>
  </a:extLst>
</a:theme>
</file>

<file path=ppt/theme/theme3.xml><?xml version="1.0" encoding="utf-8"?>
<a:theme xmlns:a="http://schemas.openxmlformats.org/drawingml/2006/main" name="Coloured sl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U-Presentation-Accessibility-APRIL-2021" id="{C99E393E-DB25-4FBD-80CE-E9CBFB9CD6A5}" vid="{CAFF0554-1E3E-4D8C-909B-14ABBF706C9B}"/>
    </a:ext>
  </a:extLst>
</a:theme>
</file>

<file path=ppt/theme/theme4.xml><?xml version="1.0" encoding="utf-8"?>
<a:theme xmlns:a="http://schemas.openxmlformats.org/drawingml/2006/main" name="Custom Design">
  <a:themeElements>
    <a:clrScheme name="Custom 2">
      <a:dk1>
        <a:srgbClr val="002954"/>
      </a:dk1>
      <a:lt1>
        <a:sysClr val="window" lastClr="FFFFFF"/>
      </a:lt1>
      <a:dk2>
        <a:srgbClr val="7B1754"/>
      </a:dk2>
      <a:lt2>
        <a:srgbClr val="32AE72"/>
      </a:lt2>
      <a:accent1>
        <a:srgbClr val="BD7688"/>
      </a:accent1>
      <a:accent2>
        <a:srgbClr val="8C9091"/>
      </a:accent2>
      <a:accent3>
        <a:srgbClr val="FFD213"/>
      </a:accent3>
      <a:accent4>
        <a:srgbClr val="FFFFFF"/>
      </a:accent4>
      <a:accent5>
        <a:srgbClr val="FFFFFF"/>
      </a:accent5>
      <a:accent6>
        <a:srgbClr val="FFFFFF"/>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5F2428EAC03A342B9BB2F331FEB908A" ma:contentTypeVersion="3" ma:contentTypeDescription="Create a new document." ma:contentTypeScope="" ma:versionID="823a14c264c580be9fd5c5c98da67aa0">
  <xsd:schema xmlns:xsd="http://www.w3.org/2001/XMLSchema" xmlns:xs="http://www.w3.org/2001/XMLSchema" xmlns:p="http://schemas.microsoft.com/office/2006/metadata/properties" targetNamespace="http://schemas.microsoft.com/office/2006/metadata/properties" ma:root="true" ma:fieldsID="8022916f55ab85163ee9a5069dec31d5">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7D0419D-158A-438F-9271-574A5EBED33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6429D86A-3AF6-48A4-855F-0A95E6AF055E}">
  <ds:schemaRefs>
    <ds:schemaRef ds:uri="http://schemas.openxmlformats.org/package/2006/metadata/core-properties"/>
    <ds:schemaRef ds:uri="http://schemas.microsoft.com/office/2006/metadata/properties"/>
    <ds:schemaRef ds:uri="http://www.w3.org/XML/1998/namespace"/>
    <ds:schemaRef ds:uri="http://purl.org/dc/terms/"/>
    <ds:schemaRef ds:uri="http://purl.org/dc/dcmitype/"/>
    <ds:schemaRef ds:uri="http://purl.org/dc/elements/1.1/"/>
    <ds:schemaRef ds:uri="http://schemas.microsoft.com/office/2006/documentManagement/types"/>
    <ds:schemaRef ds:uri="http://schemas.microsoft.com/office/infopath/2007/PartnerControls"/>
  </ds:schemaRefs>
</ds:datastoreItem>
</file>

<file path=customXml/itemProps3.xml><?xml version="1.0" encoding="utf-8"?>
<ds:datastoreItem xmlns:ds="http://schemas.openxmlformats.org/officeDocument/2006/customXml" ds:itemID="{8F2FDF69-5A1A-4E32-A5EE-49837B61342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Master layout body</Template>
  <TotalTime>12279</TotalTime>
  <Words>1399</Words>
  <Application>Microsoft Office PowerPoint</Application>
  <PresentationFormat>Widescreen</PresentationFormat>
  <Paragraphs>146</Paragraphs>
  <Slides>14</Slides>
  <Notes>2</Notes>
  <HiddenSlides>0</HiddenSlides>
  <MMClips>0</MMClips>
  <ScaleCrop>false</ScaleCrop>
  <HeadingPairs>
    <vt:vector size="6" baseType="variant">
      <vt:variant>
        <vt:lpstr>Fonts Used</vt:lpstr>
      </vt:variant>
      <vt:variant>
        <vt:i4>3</vt:i4>
      </vt:variant>
      <vt:variant>
        <vt:lpstr>Theme</vt:lpstr>
      </vt:variant>
      <vt:variant>
        <vt:i4>4</vt:i4>
      </vt:variant>
      <vt:variant>
        <vt:lpstr>Slide Titles</vt:lpstr>
      </vt:variant>
      <vt:variant>
        <vt:i4>14</vt:i4>
      </vt:variant>
    </vt:vector>
  </HeadingPairs>
  <TitlesOfParts>
    <vt:vector size="21" baseType="lpstr">
      <vt:lpstr>Arial</vt:lpstr>
      <vt:lpstr>Calibri</vt:lpstr>
      <vt:lpstr>Calibri Light</vt:lpstr>
      <vt:lpstr>Master layout body</vt:lpstr>
      <vt:lpstr>No logo, with copyright</vt:lpstr>
      <vt:lpstr>Coloured slides</vt:lpstr>
      <vt:lpstr>Custom Design</vt:lpstr>
      <vt:lpstr>Academic Partnerships across the Defence Ecosystem to Accelerate Innovation</vt:lpstr>
      <vt:lpstr>The Defence Ecosystem</vt:lpstr>
      <vt:lpstr>PowerPoint Presentation</vt:lpstr>
      <vt:lpstr>The Path to Innovation</vt:lpstr>
      <vt:lpstr>Academic partnerships can catalyse &amp; accelerate Innovation through Research and Human Capital Development.</vt:lpstr>
      <vt:lpstr>Research &amp; Technology Development</vt:lpstr>
      <vt:lpstr>Human Capital Development</vt:lpstr>
      <vt:lpstr>Differing Perspectives on Education in HCD </vt:lpstr>
      <vt:lpstr>Changing Approach from Academia</vt:lpstr>
      <vt:lpstr>Centres for Integrated, Multi-Disciplinary Research &amp; Education – the CDT Model</vt:lpstr>
      <vt:lpstr>CDT Case Study</vt:lpstr>
      <vt:lpstr>Cross-sector “CDT” opportunities</vt:lpstr>
      <vt:lpstr>Innovation Readiness </vt:lpstr>
      <vt:lpstr>Contribution of Academia to Innovation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Top tips for making sure your presentation is accessible to all</dc:title>
  <dc:creator>Peter Gibbs</dc:creator>
  <cp:lastModifiedBy>Heather Goldstraw</cp:lastModifiedBy>
  <cp:revision>9</cp:revision>
  <cp:lastPrinted>2014-09-02T09:13:37Z</cp:lastPrinted>
  <dcterms:created xsi:type="dcterms:W3CDTF">2021-06-16T09:08:46Z</dcterms:created>
  <dcterms:modified xsi:type="dcterms:W3CDTF">2026-01-26T21:42:29Z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0x01010005F2428EAC03A342B9BB2F331FEB908A</vt:lpwstr>
  </property>
  <property fmtid="{D5CDD505-2E9C-101B-9397-08002B2CF9AE}" pid="3" name="MSIP_Label_76ec77b0-1566-4e6c-8f07-2f97449b5aa9_Enabled">
    <vt:lpwstr>true</vt:lpwstr>
  </property>
  <property fmtid="{D5CDD505-2E9C-101B-9397-08002B2CF9AE}" pid="4" name="MSIP_Label_76ec77b0-1566-4e6c-8f07-2f97449b5aa9_SetDate">
    <vt:lpwstr>2020-08-27T13:50:15Z</vt:lpwstr>
  </property>
  <property fmtid="{D5CDD505-2E9C-101B-9397-08002B2CF9AE}" pid="5" name="MSIP_Label_76ec77b0-1566-4e6c-8f07-2f97449b5aa9_Method">
    <vt:lpwstr>Standard</vt:lpwstr>
  </property>
  <property fmtid="{D5CDD505-2E9C-101B-9397-08002B2CF9AE}" pid="6" name="MSIP_Label_76ec77b0-1566-4e6c-8f07-2f97449b5aa9_Name">
    <vt:lpwstr>Internal Business</vt:lpwstr>
  </property>
  <property fmtid="{D5CDD505-2E9C-101B-9397-08002B2CF9AE}" pid="7" name="MSIP_Label_76ec77b0-1566-4e6c-8f07-2f97449b5aa9_SiteId">
    <vt:lpwstr>31dca259-f714-4c48-ba5c-aa96dcf60aaa</vt:lpwstr>
  </property>
  <property fmtid="{D5CDD505-2E9C-101B-9397-08002B2CF9AE}" pid="8" name="MSIP_Label_76ec77b0-1566-4e6c-8f07-2f97449b5aa9_ActionId">
    <vt:lpwstr>b1116fbc-4a79-40ab-9515-6b1a0a69f6bc</vt:lpwstr>
  </property>
  <property fmtid="{D5CDD505-2E9C-101B-9397-08002B2CF9AE}" pid="9" name="MSIP_Label_76ec77b0-1566-4e6c-8f07-2f97449b5aa9_ContentBits">
    <vt:lpwstr>0</vt:lpwstr>
  </property>
  <property fmtid="{D5CDD505-2E9C-101B-9397-08002B2CF9AE}" pid="10" name="_dlc_DocIdItemGuid">
    <vt:lpwstr>459c272a-df27-407a-aace-7fde3c4e1047</vt:lpwstr>
  </property>
</Properties>
</file>