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1"/>
  </p:notesMasterIdLst>
  <p:sldIdLst>
    <p:sldId id="2147479510" r:id="rId6"/>
    <p:sldId id="2147479544" r:id="rId7"/>
    <p:sldId id="2147479550" r:id="rId8"/>
    <p:sldId id="2147479551" r:id="rId9"/>
    <p:sldId id="214747954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557A0-299A-04C8-BE90-C24D975500AE}" name="Goddard, Andrew Sqn Ldr (Army Futures-CapCoalitions-Air)" initials="GF" userId="S::andrew.goddard108@mod.gov.uk::b70c9d8b-7dc9-4f0c-9f00-4def46680097" providerId="AD"/>
  <p188:author id="{CAE0C9DC-6625-29D3-ED8B-ECC0D86DD747}" name="Garrard, Michael Capt (Army Futures-CapCoalitions-GM)" initials="MG" userId="S::Michael.Garrard100@mod.gov.uk::4fb6507e-380a-4321-9d56-352b265ecf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CD7BD-0866-4214-A267-6E8B7A5BDC04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C75E-0A74-4FB6-87E2-D1BF1E6FF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6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3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openxmlformats.org/officeDocument/2006/relationships/image" Target="../media/image34.jpeg"/><Relationship Id="rId20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20.png"/><Relationship Id="rId2" Type="http://schemas.openxmlformats.org/officeDocument/2006/relationships/image" Target="../media/image41.jpeg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19" Type="http://schemas.openxmlformats.org/officeDocument/2006/relationships/image" Target="../media/image37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3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openxmlformats.org/officeDocument/2006/relationships/image" Target="../media/image34.jpeg"/><Relationship Id="rId20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3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openxmlformats.org/officeDocument/2006/relationships/image" Target="../media/image34.jpeg"/><Relationship Id="rId20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3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openxmlformats.org/officeDocument/2006/relationships/image" Target="../media/image34.jpeg"/><Relationship Id="rId20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3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openxmlformats.org/officeDocument/2006/relationships/image" Target="../media/image34.jpeg"/><Relationship Id="rId20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3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openxmlformats.org/officeDocument/2006/relationships/image" Target="../media/image34.jpeg"/><Relationship Id="rId20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3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openxmlformats.org/officeDocument/2006/relationships/image" Target="../media/image34.jpeg"/><Relationship Id="rId20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Ukrainian soldier launches a drone at the frontline close to Bakhmut, Ukraine, Sunday, Aug. 20, 2023. (Libkos—AP)">
            <a:extLst>
              <a:ext uri="{FF2B5EF4-FFF2-40B4-BE49-F238E27FC236}">
                <a16:creationId xmlns:a16="http://schemas.microsoft.com/office/drawing/2014/main" id="{C261FA73-085F-F5B5-0370-69AB748F9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3754" y="0"/>
            <a:ext cx="12205754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 descr="Simple concrete texture">
            <a:extLst>
              <a:ext uri="{FF2B5EF4-FFF2-40B4-BE49-F238E27FC236}">
                <a16:creationId xmlns:a16="http://schemas.microsoft.com/office/drawing/2014/main" id="{82129189-CB42-D8AB-B959-C04DA2CB432A}"/>
              </a:ext>
            </a:extLst>
          </p:cNvPr>
          <p:cNvSpPr/>
          <p:nvPr userDrawn="1"/>
        </p:nvSpPr>
        <p:spPr>
          <a:xfrm>
            <a:off x="0" y="413382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1974" h="6858000">
                <a:moveTo>
                  <a:pt x="1314790" y="1952283"/>
                </a:moveTo>
                <a:lnTo>
                  <a:pt x="1383437" y="2163582"/>
                </a:lnTo>
                <a:lnTo>
                  <a:pt x="1241455" y="2163582"/>
                </a:lnTo>
                <a:close/>
                <a:moveTo>
                  <a:pt x="3017310" y="1920806"/>
                </a:moveTo>
                <a:cubicBezTo>
                  <a:pt x="3057493" y="1920806"/>
                  <a:pt x="3088356" y="1936768"/>
                  <a:pt x="3109899" y="1968691"/>
                </a:cubicBezTo>
                <a:cubicBezTo>
                  <a:pt x="3131442" y="2000615"/>
                  <a:pt x="3142214" y="2042919"/>
                  <a:pt x="3142214" y="2095604"/>
                </a:cubicBezTo>
                <a:cubicBezTo>
                  <a:pt x="3142214" y="2153871"/>
                  <a:pt x="3132279" y="2199970"/>
                  <a:pt x="3112411" y="2233903"/>
                </a:cubicBezTo>
                <a:cubicBezTo>
                  <a:pt x="3092542" y="2267836"/>
                  <a:pt x="3059726" y="2284802"/>
                  <a:pt x="3013961" y="2284802"/>
                </a:cubicBezTo>
                <a:cubicBezTo>
                  <a:pt x="2972884" y="2284802"/>
                  <a:pt x="2941798" y="2269398"/>
                  <a:pt x="2920702" y="2238591"/>
                </a:cubicBezTo>
                <a:cubicBezTo>
                  <a:pt x="2899605" y="2207784"/>
                  <a:pt x="2889057" y="2162019"/>
                  <a:pt x="2889057" y="2101297"/>
                </a:cubicBezTo>
                <a:cubicBezTo>
                  <a:pt x="2889057" y="2043477"/>
                  <a:pt x="2899996" y="1998941"/>
                  <a:pt x="2921873" y="1967687"/>
                </a:cubicBezTo>
                <a:cubicBezTo>
                  <a:pt x="2943751" y="1936433"/>
                  <a:pt x="2975563" y="1920806"/>
                  <a:pt x="3017310" y="1920806"/>
                </a:cubicBezTo>
                <a:close/>
                <a:moveTo>
                  <a:pt x="807510" y="1920806"/>
                </a:moveTo>
                <a:cubicBezTo>
                  <a:pt x="847693" y="1920806"/>
                  <a:pt x="878556" y="1936768"/>
                  <a:pt x="900099" y="1968691"/>
                </a:cubicBezTo>
                <a:cubicBezTo>
                  <a:pt x="921642" y="2000615"/>
                  <a:pt x="932414" y="2042919"/>
                  <a:pt x="932414" y="2095604"/>
                </a:cubicBezTo>
                <a:cubicBezTo>
                  <a:pt x="932414" y="2153871"/>
                  <a:pt x="922479" y="2199970"/>
                  <a:pt x="902611" y="2233903"/>
                </a:cubicBezTo>
                <a:cubicBezTo>
                  <a:pt x="882742" y="2267836"/>
                  <a:pt x="849926" y="2284802"/>
                  <a:pt x="804161" y="2284802"/>
                </a:cubicBezTo>
                <a:cubicBezTo>
                  <a:pt x="763084" y="2284802"/>
                  <a:pt x="731998" y="2269398"/>
                  <a:pt x="710902" y="2238591"/>
                </a:cubicBezTo>
                <a:cubicBezTo>
                  <a:pt x="689805" y="2207784"/>
                  <a:pt x="679257" y="2162019"/>
                  <a:pt x="679257" y="2101297"/>
                </a:cubicBezTo>
                <a:cubicBezTo>
                  <a:pt x="679257" y="2043477"/>
                  <a:pt x="690196" y="1998941"/>
                  <a:pt x="712073" y="1967687"/>
                </a:cubicBezTo>
                <a:cubicBezTo>
                  <a:pt x="733951" y="1936433"/>
                  <a:pt x="765763" y="1920806"/>
                  <a:pt x="807510" y="1920806"/>
                </a:cubicBezTo>
                <a:close/>
                <a:moveTo>
                  <a:pt x="1614530" y="1855507"/>
                </a:moveTo>
                <a:lnTo>
                  <a:pt x="1614530" y="2350770"/>
                </a:lnTo>
                <a:lnTo>
                  <a:pt x="1935664" y="2350770"/>
                </a:lnTo>
                <a:lnTo>
                  <a:pt x="1935664" y="2266385"/>
                </a:lnTo>
                <a:lnTo>
                  <a:pt x="1723026" y="2266385"/>
                </a:lnTo>
                <a:lnTo>
                  <a:pt x="1723026" y="1855507"/>
                </a:lnTo>
                <a:close/>
                <a:moveTo>
                  <a:pt x="3331039" y="1854838"/>
                </a:moveTo>
                <a:lnTo>
                  <a:pt x="3331039" y="2350770"/>
                </a:lnTo>
                <a:lnTo>
                  <a:pt x="3431163" y="2350770"/>
                </a:lnTo>
                <a:lnTo>
                  <a:pt x="3431163" y="1939223"/>
                </a:lnTo>
                <a:lnTo>
                  <a:pt x="3623375" y="2350770"/>
                </a:lnTo>
                <a:lnTo>
                  <a:pt x="3769375" y="2350770"/>
                </a:lnTo>
                <a:lnTo>
                  <a:pt x="3769375" y="1854838"/>
                </a:lnTo>
                <a:lnTo>
                  <a:pt x="3670591" y="1854838"/>
                </a:lnTo>
                <a:lnTo>
                  <a:pt x="3670591" y="2245288"/>
                </a:lnTo>
                <a:lnTo>
                  <a:pt x="3484742" y="1854838"/>
                </a:lnTo>
                <a:close/>
                <a:moveTo>
                  <a:pt x="2148525" y="1854838"/>
                </a:moveTo>
                <a:lnTo>
                  <a:pt x="2148525" y="1937214"/>
                </a:lnTo>
                <a:lnTo>
                  <a:pt x="2295865" y="1937214"/>
                </a:lnTo>
                <a:lnTo>
                  <a:pt x="2295865" y="2350770"/>
                </a:lnTo>
                <a:lnTo>
                  <a:pt x="2402687" y="2350770"/>
                </a:lnTo>
                <a:lnTo>
                  <a:pt x="2402687" y="1937214"/>
                </a:lnTo>
                <a:lnTo>
                  <a:pt x="2550361" y="1937214"/>
                </a:lnTo>
                <a:lnTo>
                  <a:pt x="2550361" y="1854838"/>
                </a:lnTo>
                <a:close/>
                <a:moveTo>
                  <a:pt x="1254515" y="1854838"/>
                </a:moveTo>
                <a:lnTo>
                  <a:pt x="1075363" y="2350770"/>
                </a:lnTo>
                <a:lnTo>
                  <a:pt x="1176826" y="2350770"/>
                </a:lnTo>
                <a:lnTo>
                  <a:pt x="1213996" y="2243949"/>
                </a:lnTo>
                <a:lnTo>
                  <a:pt x="1410226" y="2243949"/>
                </a:lnTo>
                <a:lnTo>
                  <a:pt x="1445722" y="2350770"/>
                </a:lnTo>
                <a:lnTo>
                  <a:pt x="1552878" y="2350770"/>
                </a:lnTo>
                <a:lnTo>
                  <a:pt x="1380758" y="1854838"/>
                </a:lnTo>
                <a:close/>
                <a:moveTo>
                  <a:pt x="2599103" y="1853498"/>
                </a:moveTo>
                <a:lnTo>
                  <a:pt x="2599103" y="2350770"/>
                </a:lnTo>
                <a:lnTo>
                  <a:pt x="2705254" y="2350770"/>
                </a:lnTo>
                <a:lnTo>
                  <a:pt x="2705254" y="1853498"/>
                </a:lnTo>
                <a:close/>
                <a:moveTo>
                  <a:pt x="1989503" y="1853498"/>
                </a:moveTo>
                <a:lnTo>
                  <a:pt x="1989503" y="2350770"/>
                </a:lnTo>
                <a:lnTo>
                  <a:pt x="2095654" y="2350770"/>
                </a:lnTo>
                <a:lnTo>
                  <a:pt x="2095654" y="1853498"/>
                </a:lnTo>
                <a:close/>
                <a:moveTo>
                  <a:pt x="331892" y="1852159"/>
                </a:moveTo>
                <a:cubicBezTo>
                  <a:pt x="262240" y="1852159"/>
                  <a:pt x="206988" y="1876269"/>
                  <a:pt x="166135" y="1924489"/>
                </a:cubicBezTo>
                <a:cubicBezTo>
                  <a:pt x="125281" y="1972710"/>
                  <a:pt x="104855" y="2035664"/>
                  <a:pt x="104855" y="2113352"/>
                </a:cubicBezTo>
                <a:cubicBezTo>
                  <a:pt x="104855" y="2191264"/>
                  <a:pt x="124612" y="2252265"/>
                  <a:pt x="164125" y="2296355"/>
                </a:cubicBezTo>
                <a:cubicBezTo>
                  <a:pt x="203639" y="2340445"/>
                  <a:pt x="259003" y="2362490"/>
                  <a:pt x="330218" y="2362490"/>
                </a:cubicBezTo>
                <a:cubicBezTo>
                  <a:pt x="386251" y="2362490"/>
                  <a:pt x="431960" y="2346640"/>
                  <a:pt x="467344" y="2314940"/>
                </a:cubicBezTo>
                <a:cubicBezTo>
                  <a:pt x="502728" y="2283239"/>
                  <a:pt x="520420" y="2241716"/>
                  <a:pt x="520420" y="2190371"/>
                </a:cubicBezTo>
                <a:lnTo>
                  <a:pt x="408576" y="2190371"/>
                </a:lnTo>
                <a:cubicBezTo>
                  <a:pt x="408576" y="2217383"/>
                  <a:pt x="400260" y="2239763"/>
                  <a:pt x="383628" y="2257511"/>
                </a:cubicBezTo>
                <a:cubicBezTo>
                  <a:pt x="366997" y="2275258"/>
                  <a:pt x="345845" y="2284132"/>
                  <a:pt x="320172" y="2284132"/>
                </a:cubicBezTo>
                <a:cubicBezTo>
                  <a:pt x="286016" y="2284132"/>
                  <a:pt x="260064" y="2269789"/>
                  <a:pt x="242316" y="2241102"/>
                </a:cubicBezTo>
                <a:cubicBezTo>
                  <a:pt x="224568" y="2212416"/>
                  <a:pt x="215695" y="2170056"/>
                  <a:pt x="215695" y="2114022"/>
                </a:cubicBezTo>
                <a:cubicBezTo>
                  <a:pt x="215695" y="2057765"/>
                  <a:pt x="225350" y="2013005"/>
                  <a:pt x="244660" y="1979742"/>
                </a:cubicBezTo>
                <a:cubicBezTo>
                  <a:pt x="263971" y="1946479"/>
                  <a:pt x="291597" y="1929847"/>
                  <a:pt x="327539" y="1929847"/>
                </a:cubicBezTo>
                <a:cubicBezTo>
                  <a:pt x="351426" y="1929847"/>
                  <a:pt x="370066" y="1937214"/>
                  <a:pt x="383461" y="1951948"/>
                </a:cubicBezTo>
                <a:cubicBezTo>
                  <a:pt x="396856" y="1966682"/>
                  <a:pt x="405004" y="1988337"/>
                  <a:pt x="407906" y="2016912"/>
                </a:cubicBezTo>
                <a:lnTo>
                  <a:pt x="516067" y="2016912"/>
                </a:lnTo>
                <a:cubicBezTo>
                  <a:pt x="515620" y="1966236"/>
                  <a:pt x="497928" y="1926108"/>
                  <a:pt x="462991" y="1896528"/>
                </a:cubicBezTo>
                <a:cubicBezTo>
                  <a:pt x="428054" y="1866949"/>
                  <a:pt x="384354" y="1852159"/>
                  <a:pt x="331892" y="1852159"/>
                </a:cubicBezTo>
                <a:close/>
                <a:moveTo>
                  <a:pt x="3015970" y="1844792"/>
                </a:moveTo>
                <a:cubicBezTo>
                  <a:pt x="2940738" y="1844792"/>
                  <a:pt x="2882248" y="1868288"/>
                  <a:pt x="2840502" y="1915281"/>
                </a:cubicBezTo>
                <a:cubicBezTo>
                  <a:pt x="2798756" y="1962273"/>
                  <a:pt x="2777882" y="2026957"/>
                  <a:pt x="2777882" y="2109334"/>
                </a:cubicBezTo>
                <a:cubicBezTo>
                  <a:pt x="2777882" y="2189701"/>
                  <a:pt x="2798811" y="2252097"/>
                  <a:pt x="2840669" y="2296522"/>
                </a:cubicBezTo>
                <a:cubicBezTo>
                  <a:pt x="2882527" y="2340947"/>
                  <a:pt x="2940961" y="2363160"/>
                  <a:pt x="3015970" y="2363160"/>
                </a:cubicBezTo>
                <a:cubicBezTo>
                  <a:pt x="3064414" y="2363160"/>
                  <a:pt x="3106941" y="2352333"/>
                  <a:pt x="3143553" y="2330678"/>
                </a:cubicBezTo>
                <a:cubicBezTo>
                  <a:pt x="3180165" y="2309024"/>
                  <a:pt x="3207568" y="2277435"/>
                  <a:pt x="3225762" y="2235912"/>
                </a:cubicBezTo>
                <a:cubicBezTo>
                  <a:pt x="3243956" y="2194389"/>
                  <a:pt x="3253053" y="2148513"/>
                  <a:pt x="3253053" y="2098283"/>
                </a:cubicBezTo>
                <a:cubicBezTo>
                  <a:pt x="3253053" y="2025060"/>
                  <a:pt x="3233241" y="1964505"/>
                  <a:pt x="3193615" y="1916620"/>
                </a:cubicBezTo>
                <a:cubicBezTo>
                  <a:pt x="3153989" y="1868735"/>
                  <a:pt x="3094775" y="1844792"/>
                  <a:pt x="3015970" y="1844792"/>
                </a:cubicBezTo>
                <a:close/>
                <a:moveTo>
                  <a:pt x="806170" y="1844792"/>
                </a:moveTo>
                <a:cubicBezTo>
                  <a:pt x="730937" y="1844792"/>
                  <a:pt x="672448" y="1868288"/>
                  <a:pt x="630702" y="1915281"/>
                </a:cubicBezTo>
                <a:cubicBezTo>
                  <a:pt x="588956" y="1962273"/>
                  <a:pt x="568082" y="2026957"/>
                  <a:pt x="568082" y="2109334"/>
                </a:cubicBezTo>
                <a:cubicBezTo>
                  <a:pt x="568082" y="2189701"/>
                  <a:pt x="589011" y="2252097"/>
                  <a:pt x="630869" y="2296522"/>
                </a:cubicBezTo>
                <a:cubicBezTo>
                  <a:pt x="672727" y="2340947"/>
                  <a:pt x="731161" y="2363160"/>
                  <a:pt x="806170" y="2363160"/>
                </a:cubicBezTo>
                <a:cubicBezTo>
                  <a:pt x="854614" y="2363160"/>
                  <a:pt x="897141" y="2352333"/>
                  <a:pt x="933753" y="2330678"/>
                </a:cubicBezTo>
                <a:cubicBezTo>
                  <a:pt x="970365" y="2309024"/>
                  <a:pt x="997768" y="2277435"/>
                  <a:pt x="1015962" y="2235912"/>
                </a:cubicBezTo>
                <a:cubicBezTo>
                  <a:pt x="1034156" y="2194389"/>
                  <a:pt x="1043253" y="2148513"/>
                  <a:pt x="1043253" y="2098283"/>
                </a:cubicBezTo>
                <a:cubicBezTo>
                  <a:pt x="1043253" y="2025060"/>
                  <a:pt x="1023441" y="1964505"/>
                  <a:pt x="983815" y="1916620"/>
                </a:cubicBezTo>
                <a:cubicBezTo>
                  <a:pt x="944190" y="1868735"/>
                  <a:pt x="884975" y="1844792"/>
                  <a:pt x="806170" y="1844792"/>
                </a:cubicBezTo>
                <a:close/>
                <a:moveTo>
                  <a:pt x="2096324" y="1305439"/>
                </a:moveTo>
                <a:lnTo>
                  <a:pt x="2162292" y="1305439"/>
                </a:lnTo>
                <a:cubicBezTo>
                  <a:pt x="2206048" y="1305439"/>
                  <a:pt x="2235292" y="1311131"/>
                  <a:pt x="2250026" y="1322517"/>
                </a:cubicBezTo>
                <a:cubicBezTo>
                  <a:pt x="2264760" y="1333902"/>
                  <a:pt x="2272127" y="1351761"/>
                  <a:pt x="2272127" y="1376095"/>
                </a:cubicBezTo>
                <a:cubicBezTo>
                  <a:pt x="2272127" y="1393284"/>
                  <a:pt x="2268667" y="1406567"/>
                  <a:pt x="2261746" y="1415944"/>
                </a:cubicBezTo>
                <a:cubicBezTo>
                  <a:pt x="2254826" y="1425320"/>
                  <a:pt x="2245171" y="1432073"/>
                  <a:pt x="2232781" y="1436203"/>
                </a:cubicBezTo>
                <a:cubicBezTo>
                  <a:pt x="2220391" y="1440333"/>
                  <a:pt x="2200578" y="1442398"/>
                  <a:pt x="2173342" y="1442398"/>
                </a:cubicBezTo>
                <a:lnTo>
                  <a:pt x="2096324" y="1442398"/>
                </a:lnTo>
                <a:close/>
                <a:moveTo>
                  <a:pt x="1695790" y="1123608"/>
                </a:moveTo>
                <a:lnTo>
                  <a:pt x="1764437" y="1334907"/>
                </a:lnTo>
                <a:lnTo>
                  <a:pt x="1622455" y="1334907"/>
                </a:lnTo>
                <a:close/>
                <a:moveTo>
                  <a:pt x="781390" y="1123608"/>
                </a:moveTo>
                <a:lnTo>
                  <a:pt x="850037" y="1334907"/>
                </a:lnTo>
                <a:lnTo>
                  <a:pt x="708055" y="1334907"/>
                </a:lnTo>
                <a:close/>
                <a:moveTo>
                  <a:pt x="1183263" y="1107869"/>
                </a:moveTo>
                <a:lnTo>
                  <a:pt x="1243874" y="1107869"/>
                </a:lnTo>
                <a:cubicBezTo>
                  <a:pt x="1271556" y="1107869"/>
                  <a:pt x="1291815" y="1113395"/>
                  <a:pt x="1304651" y="1124445"/>
                </a:cubicBezTo>
                <a:cubicBezTo>
                  <a:pt x="1317488" y="1135496"/>
                  <a:pt x="1323906" y="1152406"/>
                  <a:pt x="1323906" y="1175177"/>
                </a:cubicBezTo>
                <a:cubicBezTo>
                  <a:pt x="1323906" y="1200180"/>
                  <a:pt x="1316818" y="1218988"/>
                  <a:pt x="1302642" y="1231601"/>
                </a:cubicBezTo>
                <a:cubicBezTo>
                  <a:pt x="1288466" y="1244215"/>
                  <a:pt x="1265417" y="1250521"/>
                  <a:pt x="1233493" y="1250521"/>
                </a:cubicBezTo>
                <a:lnTo>
                  <a:pt x="1183263" y="1250521"/>
                </a:lnTo>
                <a:close/>
                <a:moveTo>
                  <a:pt x="2096324" y="1103181"/>
                </a:moveTo>
                <a:lnTo>
                  <a:pt x="2178031" y="1103181"/>
                </a:lnTo>
                <a:cubicBezTo>
                  <a:pt x="2206159" y="1103181"/>
                  <a:pt x="2226139" y="1108316"/>
                  <a:pt x="2237971" y="1118585"/>
                </a:cubicBezTo>
                <a:cubicBezTo>
                  <a:pt x="2249803" y="1128854"/>
                  <a:pt x="2255719" y="1144258"/>
                  <a:pt x="2255719" y="1164796"/>
                </a:cubicBezTo>
                <a:cubicBezTo>
                  <a:pt x="2255719" y="1186227"/>
                  <a:pt x="2249468" y="1202189"/>
                  <a:pt x="2236967" y="1212682"/>
                </a:cubicBezTo>
                <a:cubicBezTo>
                  <a:pt x="2224465" y="1223174"/>
                  <a:pt x="2203480" y="1228420"/>
                  <a:pt x="2174012" y="1228420"/>
                </a:cubicBezTo>
                <a:lnTo>
                  <a:pt x="2096324" y="1228420"/>
                </a:lnTo>
                <a:close/>
                <a:moveTo>
                  <a:pt x="3597665" y="1028172"/>
                </a:moveTo>
                <a:lnTo>
                  <a:pt x="3764762" y="1340264"/>
                </a:lnTo>
                <a:lnTo>
                  <a:pt x="3764762" y="1522095"/>
                </a:lnTo>
                <a:lnTo>
                  <a:pt x="3869909" y="1522095"/>
                </a:lnTo>
                <a:lnTo>
                  <a:pt x="3869909" y="1341604"/>
                </a:lnTo>
                <a:lnTo>
                  <a:pt x="4037340" y="1028172"/>
                </a:lnTo>
                <a:lnTo>
                  <a:pt x="3928175" y="1028172"/>
                </a:lnTo>
                <a:lnTo>
                  <a:pt x="3824032" y="1253870"/>
                </a:lnTo>
                <a:lnTo>
                  <a:pt x="3721564" y="1028172"/>
                </a:lnTo>
                <a:close/>
                <a:moveTo>
                  <a:pt x="1078451" y="1027502"/>
                </a:moveTo>
                <a:lnTo>
                  <a:pt x="1078451" y="1522095"/>
                </a:lnTo>
                <a:lnTo>
                  <a:pt x="1186277" y="1522095"/>
                </a:lnTo>
                <a:lnTo>
                  <a:pt x="1186277" y="1329549"/>
                </a:lnTo>
                <a:lnTo>
                  <a:pt x="1269993" y="1329549"/>
                </a:lnTo>
                <a:cubicBezTo>
                  <a:pt x="1328259" y="1329549"/>
                  <a:pt x="1370117" y="1314536"/>
                  <a:pt x="1395567" y="1284510"/>
                </a:cubicBezTo>
                <a:cubicBezTo>
                  <a:pt x="1421016" y="1254484"/>
                  <a:pt x="1433741" y="1217816"/>
                  <a:pt x="1433741" y="1174507"/>
                </a:cubicBezTo>
                <a:cubicBezTo>
                  <a:pt x="1433741" y="1145262"/>
                  <a:pt x="1427546" y="1119813"/>
                  <a:pt x="1415156" y="1098158"/>
                </a:cubicBezTo>
                <a:cubicBezTo>
                  <a:pt x="1402766" y="1076504"/>
                  <a:pt x="1383568" y="1059314"/>
                  <a:pt x="1357560" y="1046589"/>
                </a:cubicBezTo>
                <a:cubicBezTo>
                  <a:pt x="1331552" y="1033865"/>
                  <a:pt x="1291313" y="1027502"/>
                  <a:pt x="1236842" y="1027502"/>
                </a:cubicBezTo>
                <a:close/>
                <a:moveTo>
                  <a:pt x="2643230" y="1026832"/>
                </a:moveTo>
                <a:lnTo>
                  <a:pt x="2643230" y="1522095"/>
                </a:lnTo>
                <a:lnTo>
                  <a:pt x="2964364" y="1522095"/>
                </a:lnTo>
                <a:lnTo>
                  <a:pt x="2964364" y="1437710"/>
                </a:lnTo>
                <a:lnTo>
                  <a:pt x="2751726" y="1437710"/>
                </a:lnTo>
                <a:lnTo>
                  <a:pt x="2751726" y="1026832"/>
                </a:lnTo>
                <a:close/>
                <a:moveTo>
                  <a:pt x="1994861" y="1026832"/>
                </a:moveTo>
                <a:lnTo>
                  <a:pt x="1994861" y="1522095"/>
                </a:lnTo>
                <a:lnTo>
                  <a:pt x="2180040" y="1522095"/>
                </a:lnTo>
                <a:cubicBezTo>
                  <a:pt x="2233841" y="1522095"/>
                  <a:pt x="2273132" y="1516570"/>
                  <a:pt x="2297911" y="1505519"/>
                </a:cubicBezTo>
                <a:cubicBezTo>
                  <a:pt x="2322692" y="1494469"/>
                  <a:pt x="2342169" y="1478619"/>
                  <a:pt x="2356345" y="1457969"/>
                </a:cubicBezTo>
                <a:cubicBezTo>
                  <a:pt x="2370521" y="1437319"/>
                  <a:pt x="2377609" y="1413153"/>
                  <a:pt x="2377609" y="1385471"/>
                </a:cubicBezTo>
                <a:cubicBezTo>
                  <a:pt x="2377609" y="1353994"/>
                  <a:pt x="2368065" y="1327372"/>
                  <a:pt x="2348978" y="1305606"/>
                </a:cubicBezTo>
                <a:cubicBezTo>
                  <a:pt x="2329891" y="1283840"/>
                  <a:pt x="2304497" y="1270278"/>
                  <a:pt x="2272797" y="1264920"/>
                </a:cubicBezTo>
                <a:lnTo>
                  <a:pt x="2272797" y="1263581"/>
                </a:lnTo>
                <a:cubicBezTo>
                  <a:pt x="2299140" y="1255098"/>
                  <a:pt x="2319901" y="1241759"/>
                  <a:pt x="2335082" y="1223565"/>
                </a:cubicBezTo>
                <a:cubicBezTo>
                  <a:pt x="2350262" y="1205370"/>
                  <a:pt x="2357852" y="1182767"/>
                  <a:pt x="2357852" y="1155755"/>
                </a:cubicBezTo>
                <a:cubicBezTo>
                  <a:pt x="2357852" y="1128296"/>
                  <a:pt x="2350262" y="1103684"/>
                  <a:pt x="2335082" y="1081917"/>
                </a:cubicBezTo>
                <a:cubicBezTo>
                  <a:pt x="2319901" y="1060151"/>
                  <a:pt x="2300312" y="1045529"/>
                  <a:pt x="2276313" y="1038050"/>
                </a:cubicBezTo>
                <a:cubicBezTo>
                  <a:pt x="2252314" y="1030572"/>
                  <a:pt x="2220000" y="1026832"/>
                  <a:pt x="2179370" y="1026832"/>
                </a:cubicBezTo>
                <a:close/>
                <a:moveTo>
                  <a:pt x="3177225" y="1026163"/>
                </a:moveTo>
                <a:lnTo>
                  <a:pt x="3177225" y="1108539"/>
                </a:lnTo>
                <a:lnTo>
                  <a:pt x="3324565" y="1108539"/>
                </a:lnTo>
                <a:lnTo>
                  <a:pt x="3324565" y="1522095"/>
                </a:lnTo>
                <a:lnTo>
                  <a:pt x="3431386" y="1522095"/>
                </a:lnTo>
                <a:lnTo>
                  <a:pt x="3431386" y="1108539"/>
                </a:lnTo>
                <a:lnTo>
                  <a:pt x="3579061" y="1108539"/>
                </a:lnTo>
                <a:lnTo>
                  <a:pt x="3579061" y="1026163"/>
                </a:lnTo>
                <a:close/>
                <a:moveTo>
                  <a:pt x="1635515" y="1026163"/>
                </a:moveTo>
                <a:lnTo>
                  <a:pt x="1456363" y="1522095"/>
                </a:lnTo>
                <a:lnTo>
                  <a:pt x="1557827" y="1522095"/>
                </a:lnTo>
                <a:lnTo>
                  <a:pt x="1594997" y="1415274"/>
                </a:lnTo>
                <a:lnTo>
                  <a:pt x="1791226" y="1415274"/>
                </a:lnTo>
                <a:lnTo>
                  <a:pt x="1826722" y="1522095"/>
                </a:lnTo>
                <a:lnTo>
                  <a:pt x="1933878" y="1522095"/>
                </a:lnTo>
                <a:lnTo>
                  <a:pt x="1761758" y="1026163"/>
                </a:lnTo>
                <a:close/>
                <a:moveTo>
                  <a:pt x="721115" y="1026163"/>
                </a:moveTo>
                <a:lnTo>
                  <a:pt x="541963" y="1522095"/>
                </a:lnTo>
                <a:lnTo>
                  <a:pt x="643427" y="1522095"/>
                </a:lnTo>
                <a:lnTo>
                  <a:pt x="680596" y="1415274"/>
                </a:lnTo>
                <a:lnTo>
                  <a:pt x="876826" y="1415274"/>
                </a:lnTo>
                <a:lnTo>
                  <a:pt x="912322" y="1522095"/>
                </a:lnTo>
                <a:lnTo>
                  <a:pt x="1019478" y="1522095"/>
                </a:lnTo>
                <a:lnTo>
                  <a:pt x="847358" y="1026163"/>
                </a:lnTo>
                <a:close/>
                <a:moveTo>
                  <a:pt x="3018203" y="1024823"/>
                </a:moveTo>
                <a:lnTo>
                  <a:pt x="3018203" y="1522095"/>
                </a:lnTo>
                <a:lnTo>
                  <a:pt x="3124354" y="1522095"/>
                </a:lnTo>
                <a:lnTo>
                  <a:pt x="3124354" y="1024823"/>
                </a:lnTo>
                <a:close/>
                <a:moveTo>
                  <a:pt x="2446703" y="1024823"/>
                </a:moveTo>
                <a:lnTo>
                  <a:pt x="2446703" y="1522095"/>
                </a:lnTo>
                <a:lnTo>
                  <a:pt x="2552854" y="1522095"/>
                </a:lnTo>
                <a:lnTo>
                  <a:pt x="2552854" y="1024823"/>
                </a:lnTo>
                <a:close/>
                <a:moveTo>
                  <a:pt x="331892" y="1023484"/>
                </a:moveTo>
                <a:cubicBezTo>
                  <a:pt x="262241" y="1023484"/>
                  <a:pt x="206988" y="1047594"/>
                  <a:pt x="166135" y="1095814"/>
                </a:cubicBezTo>
                <a:cubicBezTo>
                  <a:pt x="125282" y="1144035"/>
                  <a:pt x="104855" y="1206989"/>
                  <a:pt x="104855" y="1284677"/>
                </a:cubicBezTo>
                <a:cubicBezTo>
                  <a:pt x="104855" y="1362589"/>
                  <a:pt x="124612" y="1423590"/>
                  <a:pt x="164126" y="1467680"/>
                </a:cubicBezTo>
                <a:cubicBezTo>
                  <a:pt x="203639" y="1511770"/>
                  <a:pt x="259004" y="1533815"/>
                  <a:pt x="330218" y="1533815"/>
                </a:cubicBezTo>
                <a:cubicBezTo>
                  <a:pt x="386252" y="1533815"/>
                  <a:pt x="431960" y="1517965"/>
                  <a:pt x="467344" y="1486265"/>
                </a:cubicBezTo>
                <a:cubicBezTo>
                  <a:pt x="502728" y="1454564"/>
                  <a:pt x="520420" y="1413041"/>
                  <a:pt x="520420" y="1361696"/>
                </a:cubicBezTo>
                <a:lnTo>
                  <a:pt x="408576" y="1361696"/>
                </a:lnTo>
                <a:cubicBezTo>
                  <a:pt x="408576" y="1388708"/>
                  <a:pt x="400260" y="1411088"/>
                  <a:pt x="383629" y="1428836"/>
                </a:cubicBezTo>
                <a:cubicBezTo>
                  <a:pt x="366997" y="1446584"/>
                  <a:pt x="345845" y="1455457"/>
                  <a:pt x="320172" y="1455457"/>
                </a:cubicBezTo>
                <a:cubicBezTo>
                  <a:pt x="286016" y="1455457"/>
                  <a:pt x="260064" y="1441114"/>
                  <a:pt x="242316" y="1412427"/>
                </a:cubicBezTo>
                <a:cubicBezTo>
                  <a:pt x="224568" y="1383741"/>
                  <a:pt x="215695" y="1341381"/>
                  <a:pt x="215695" y="1285347"/>
                </a:cubicBezTo>
                <a:cubicBezTo>
                  <a:pt x="215695" y="1229090"/>
                  <a:pt x="225350" y="1184330"/>
                  <a:pt x="244660" y="1151067"/>
                </a:cubicBezTo>
                <a:cubicBezTo>
                  <a:pt x="263971" y="1117804"/>
                  <a:pt x="291597" y="1101172"/>
                  <a:pt x="327539" y="1101172"/>
                </a:cubicBezTo>
                <a:cubicBezTo>
                  <a:pt x="351426" y="1101172"/>
                  <a:pt x="370067" y="1108539"/>
                  <a:pt x="383461" y="1123273"/>
                </a:cubicBezTo>
                <a:cubicBezTo>
                  <a:pt x="396856" y="1138007"/>
                  <a:pt x="405004" y="1159662"/>
                  <a:pt x="407906" y="1188237"/>
                </a:cubicBezTo>
                <a:lnTo>
                  <a:pt x="516067" y="1188237"/>
                </a:lnTo>
                <a:cubicBezTo>
                  <a:pt x="515620" y="1137561"/>
                  <a:pt x="497928" y="1097433"/>
                  <a:pt x="462991" y="1067853"/>
                </a:cubicBezTo>
                <a:cubicBezTo>
                  <a:pt x="428054" y="1038274"/>
                  <a:pt x="384354" y="1023484"/>
                  <a:pt x="331892" y="1023484"/>
                </a:cubicBezTo>
                <a:close/>
                <a:moveTo>
                  <a:pt x="251525" y="288050"/>
                </a:moveTo>
                <a:lnTo>
                  <a:pt x="269942" y="288050"/>
                </a:lnTo>
                <a:cubicBezTo>
                  <a:pt x="304991" y="288050"/>
                  <a:pt x="330776" y="290617"/>
                  <a:pt x="347296" y="295751"/>
                </a:cubicBezTo>
                <a:cubicBezTo>
                  <a:pt x="363816" y="300886"/>
                  <a:pt x="378940" y="309816"/>
                  <a:pt x="392670" y="322541"/>
                </a:cubicBezTo>
                <a:cubicBezTo>
                  <a:pt x="406399" y="335265"/>
                  <a:pt x="416947" y="352232"/>
                  <a:pt x="424314" y="373440"/>
                </a:cubicBezTo>
                <a:cubicBezTo>
                  <a:pt x="431681" y="394648"/>
                  <a:pt x="435365" y="419428"/>
                  <a:pt x="435365" y="447779"/>
                </a:cubicBezTo>
                <a:cubicBezTo>
                  <a:pt x="435365" y="480150"/>
                  <a:pt x="431458" y="508055"/>
                  <a:pt x="423645" y="531495"/>
                </a:cubicBezTo>
                <a:cubicBezTo>
                  <a:pt x="415831" y="554936"/>
                  <a:pt x="405450" y="573186"/>
                  <a:pt x="392502" y="586245"/>
                </a:cubicBezTo>
                <a:cubicBezTo>
                  <a:pt x="379554" y="599305"/>
                  <a:pt x="365211" y="608625"/>
                  <a:pt x="349472" y="614206"/>
                </a:cubicBezTo>
                <a:cubicBezTo>
                  <a:pt x="333734" y="619788"/>
                  <a:pt x="309568" y="622578"/>
                  <a:pt x="276974" y="622578"/>
                </a:cubicBezTo>
                <a:cubicBezTo>
                  <a:pt x="269831" y="622578"/>
                  <a:pt x="262631" y="622355"/>
                  <a:pt x="255376" y="621908"/>
                </a:cubicBezTo>
                <a:cubicBezTo>
                  <a:pt x="248120" y="621462"/>
                  <a:pt x="240921" y="621239"/>
                  <a:pt x="233777" y="621239"/>
                </a:cubicBezTo>
                <a:lnTo>
                  <a:pt x="233777" y="288719"/>
                </a:lnTo>
                <a:cubicBezTo>
                  <a:pt x="239581" y="288273"/>
                  <a:pt x="245497" y="288050"/>
                  <a:pt x="251525" y="288050"/>
                </a:cubicBezTo>
                <a:close/>
                <a:moveTo>
                  <a:pt x="722715" y="285371"/>
                </a:moveTo>
                <a:lnTo>
                  <a:pt x="816811" y="285371"/>
                </a:lnTo>
                <a:cubicBezTo>
                  <a:pt x="841145" y="285371"/>
                  <a:pt x="859451" y="291119"/>
                  <a:pt x="871729" y="302616"/>
                </a:cubicBezTo>
                <a:cubicBezTo>
                  <a:pt x="884007" y="314113"/>
                  <a:pt x="890146" y="330689"/>
                  <a:pt x="890146" y="352343"/>
                </a:cubicBezTo>
                <a:cubicBezTo>
                  <a:pt x="890146" y="373328"/>
                  <a:pt x="883449" y="390462"/>
                  <a:pt x="870055" y="403745"/>
                </a:cubicBezTo>
                <a:cubicBezTo>
                  <a:pt x="856660" y="417028"/>
                  <a:pt x="838466" y="423669"/>
                  <a:pt x="815472" y="423669"/>
                </a:cubicBezTo>
                <a:lnTo>
                  <a:pt x="722715" y="423669"/>
                </a:lnTo>
                <a:close/>
                <a:moveTo>
                  <a:pt x="1302810" y="272981"/>
                </a:moveTo>
                <a:cubicBezTo>
                  <a:pt x="1342993" y="272981"/>
                  <a:pt x="1373856" y="288943"/>
                  <a:pt x="1395400" y="320866"/>
                </a:cubicBezTo>
                <a:cubicBezTo>
                  <a:pt x="1416942" y="352790"/>
                  <a:pt x="1427714" y="395094"/>
                  <a:pt x="1427714" y="447779"/>
                </a:cubicBezTo>
                <a:cubicBezTo>
                  <a:pt x="1427714" y="506046"/>
                  <a:pt x="1417779" y="552145"/>
                  <a:pt x="1397911" y="586078"/>
                </a:cubicBezTo>
                <a:cubicBezTo>
                  <a:pt x="1378042" y="620011"/>
                  <a:pt x="1345226" y="636977"/>
                  <a:pt x="1299461" y="636977"/>
                </a:cubicBezTo>
                <a:cubicBezTo>
                  <a:pt x="1258384" y="636977"/>
                  <a:pt x="1227298" y="621573"/>
                  <a:pt x="1206201" y="590766"/>
                </a:cubicBezTo>
                <a:cubicBezTo>
                  <a:pt x="1185105" y="559959"/>
                  <a:pt x="1174557" y="514194"/>
                  <a:pt x="1174557" y="453472"/>
                </a:cubicBezTo>
                <a:cubicBezTo>
                  <a:pt x="1174557" y="395652"/>
                  <a:pt x="1185496" y="351116"/>
                  <a:pt x="1207373" y="319862"/>
                </a:cubicBezTo>
                <a:cubicBezTo>
                  <a:pt x="1229251" y="288608"/>
                  <a:pt x="1261064" y="272981"/>
                  <a:pt x="1302810" y="272981"/>
                </a:cubicBezTo>
                <a:close/>
                <a:moveTo>
                  <a:pt x="125951" y="208352"/>
                </a:moveTo>
                <a:lnTo>
                  <a:pt x="125951" y="702945"/>
                </a:lnTo>
                <a:lnTo>
                  <a:pt x="305103" y="702945"/>
                </a:lnTo>
                <a:cubicBezTo>
                  <a:pt x="358011" y="702945"/>
                  <a:pt x="401320" y="693290"/>
                  <a:pt x="435030" y="673980"/>
                </a:cubicBezTo>
                <a:cubicBezTo>
                  <a:pt x="468740" y="654669"/>
                  <a:pt x="495473" y="625759"/>
                  <a:pt x="515230" y="587250"/>
                </a:cubicBezTo>
                <a:cubicBezTo>
                  <a:pt x="534987" y="548741"/>
                  <a:pt x="544865" y="502474"/>
                  <a:pt x="544865" y="448449"/>
                </a:cubicBezTo>
                <a:cubicBezTo>
                  <a:pt x="544865" y="400675"/>
                  <a:pt x="535377" y="357869"/>
                  <a:pt x="516402" y="320029"/>
                </a:cubicBezTo>
                <a:cubicBezTo>
                  <a:pt x="497426" y="282190"/>
                  <a:pt x="468963" y="254228"/>
                  <a:pt x="431012" y="236146"/>
                </a:cubicBezTo>
                <a:cubicBezTo>
                  <a:pt x="393060" y="218063"/>
                  <a:pt x="349193" y="209022"/>
                  <a:pt x="299410" y="209022"/>
                </a:cubicBezTo>
                <a:close/>
                <a:moveTo>
                  <a:pt x="2151614" y="207013"/>
                </a:moveTo>
                <a:lnTo>
                  <a:pt x="2151614" y="702945"/>
                </a:lnTo>
                <a:lnTo>
                  <a:pt x="2490830" y="702945"/>
                </a:lnTo>
                <a:lnTo>
                  <a:pt x="2490830" y="620569"/>
                </a:lnTo>
                <a:lnTo>
                  <a:pt x="2257765" y="620569"/>
                </a:lnTo>
                <a:lnTo>
                  <a:pt x="2257765" y="486958"/>
                </a:lnTo>
                <a:lnTo>
                  <a:pt x="2469064" y="486958"/>
                </a:lnTo>
                <a:lnTo>
                  <a:pt x="2469064" y="405921"/>
                </a:lnTo>
                <a:lnTo>
                  <a:pt x="2257765" y="405921"/>
                </a:lnTo>
                <a:lnTo>
                  <a:pt x="2257765" y="288050"/>
                </a:lnTo>
                <a:lnTo>
                  <a:pt x="2483463" y="288050"/>
                </a:lnTo>
                <a:lnTo>
                  <a:pt x="2483463" y="207013"/>
                </a:lnTo>
                <a:close/>
                <a:moveTo>
                  <a:pt x="1616539" y="207013"/>
                </a:moveTo>
                <a:lnTo>
                  <a:pt x="1616539" y="702945"/>
                </a:lnTo>
                <a:lnTo>
                  <a:pt x="1716664" y="702945"/>
                </a:lnTo>
                <a:lnTo>
                  <a:pt x="1716664" y="291398"/>
                </a:lnTo>
                <a:lnTo>
                  <a:pt x="1908875" y="702945"/>
                </a:lnTo>
                <a:lnTo>
                  <a:pt x="2054875" y="702945"/>
                </a:lnTo>
                <a:lnTo>
                  <a:pt x="2054875" y="207013"/>
                </a:lnTo>
                <a:lnTo>
                  <a:pt x="1956091" y="207013"/>
                </a:lnTo>
                <a:lnTo>
                  <a:pt x="1956091" y="597463"/>
                </a:lnTo>
                <a:lnTo>
                  <a:pt x="1770242" y="207013"/>
                </a:lnTo>
                <a:close/>
                <a:moveTo>
                  <a:pt x="617903" y="207013"/>
                </a:moveTo>
                <a:lnTo>
                  <a:pt x="617903" y="702945"/>
                </a:lnTo>
                <a:lnTo>
                  <a:pt x="726063" y="702945"/>
                </a:lnTo>
                <a:lnTo>
                  <a:pt x="726063" y="502697"/>
                </a:lnTo>
                <a:lnTo>
                  <a:pt x="824178" y="502697"/>
                </a:lnTo>
                <a:cubicBezTo>
                  <a:pt x="852307" y="502697"/>
                  <a:pt x="868771" y="512855"/>
                  <a:pt x="873571" y="533170"/>
                </a:cubicBezTo>
                <a:cubicBezTo>
                  <a:pt x="878370" y="553485"/>
                  <a:pt x="883003" y="580274"/>
                  <a:pt x="887468" y="613537"/>
                </a:cubicBezTo>
                <a:lnTo>
                  <a:pt x="899857" y="702945"/>
                </a:lnTo>
                <a:lnTo>
                  <a:pt x="1017059" y="702945"/>
                </a:lnTo>
                <a:cubicBezTo>
                  <a:pt x="1008576" y="692676"/>
                  <a:pt x="1001991" y="672975"/>
                  <a:pt x="997302" y="643842"/>
                </a:cubicBezTo>
                <a:cubicBezTo>
                  <a:pt x="992615" y="614709"/>
                  <a:pt x="988205" y="583678"/>
                  <a:pt x="984076" y="550750"/>
                </a:cubicBezTo>
                <a:cubicBezTo>
                  <a:pt x="979945" y="517822"/>
                  <a:pt x="971462" y="494772"/>
                  <a:pt x="958626" y="481601"/>
                </a:cubicBezTo>
                <a:cubicBezTo>
                  <a:pt x="945790" y="468429"/>
                  <a:pt x="925419" y="460393"/>
                  <a:pt x="897513" y="457490"/>
                </a:cubicBezTo>
                <a:cubicBezTo>
                  <a:pt x="932785" y="447668"/>
                  <a:pt x="958905" y="432599"/>
                  <a:pt x="975871" y="412284"/>
                </a:cubicBezTo>
                <a:cubicBezTo>
                  <a:pt x="992838" y="391969"/>
                  <a:pt x="1001321" y="366519"/>
                  <a:pt x="1001321" y="335935"/>
                </a:cubicBezTo>
                <a:cubicBezTo>
                  <a:pt x="1001321" y="300663"/>
                  <a:pt x="988485" y="270358"/>
                  <a:pt x="962812" y="245020"/>
                </a:cubicBezTo>
                <a:cubicBezTo>
                  <a:pt x="937139" y="219682"/>
                  <a:pt x="896397" y="207013"/>
                  <a:pt x="840587" y="207013"/>
                </a:cubicBezTo>
                <a:close/>
                <a:moveTo>
                  <a:pt x="1301470" y="196967"/>
                </a:moveTo>
                <a:cubicBezTo>
                  <a:pt x="1226238" y="196967"/>
                  <a:pt x="1167748" y="220463"/>
                  <a:pt x="1126002" y="267456"/>
                </a:cubicBezTo>
                <a:cubicBezTo>
                  <a:pt x="1084255" y="314448"/>
                  <a:pt x="1063382" y="379132"/>
                  <a:pt x="1063382" y="461509"/>
                </a:cubicBezTo>
                <a:cubicBezTo>
                  <a:pt x="1063382" y="541876"/>
                  <a:pt x="1084311" y="604272"/>
                  <a:pt x="1126169" y="648697"/>
                </a:cubicBezTo>
                <a:cubicBezTo>
                  <a:pt x="1168027" y="693123"/>
                  <a:pt x="1226461" y="715335"/>
                  <a:pt x="1301470" y="715335"/>
                </a:cubicBezTo>
                <a:cubicBezTo>
                  <a:pt x="1349914" y="715335"/>
                  <a:pt x="1392441" y="704508"/>
                  <a:pt x="1429053" y="682853"/>
                </a:cubicBezTo>
                <a:cubicBezTo>
                  <a:pt x="1465665" y="661199"/>
                  <a:pt x="1493067" y="629610"/>
                  <a:pt x="1511262" y="588087"/>
                </a:cubicBezTo>
                <a:cubicBezTo>
                  <a:pt x="1529456" y="546564"/>
                  <a:pt x="1538553" y="500688"/>
                  <a:pt x="1538553" y="450458"/>
                </a:cubicBezTo>
                <a:cubicBezTo>
                  <a:pt x="1538553" y="377235"/>
                  <a:pt x="1518741" y="316680"/>
                  <a:pt x="1479115" y="268795"/>
                </a:cubicBezTo>
                <a:cubicBezTo>
                  <a:pt x="1439489" y="220910"/>
                  <a:pt x="1380275" y="196967"/>
                  <a:pt x="1301470" y="196967"/>
                </a:cubicBezTo>
                <a:close/>
                <a:moveTo>
                  <a:pt x="0" y="0"/>
                </a:moveTo>
                <a:lnTo>
                  <a:pt x="12181974" y="0"/>
                </a:lnTo>
                <a:lnTo>
                  <a:pt x="121819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DED0A-C373-F45E-E33F-4995896F4E6D}"/>
              </a:ext>
            </a:extLst>
          </p:cNvPr>
          <p:cNvSpPr/>
          <p:nvPr userDrawn="1"/>
        </p:nvSpPr>
        <p:spPr>
          <a:xfrm>
            <a:off x="-7281" y="4134626"/>
            <a:ext cx="42363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>
                <a:ln w="0"/>
                <a:solidFill>
                  <a:srgbClr val="C3C1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nivers" panose="020B0503020202020204" pitchFamily="34" charset="0"/>
              </a:rPr>
              <a:t>DRONE CAPABILITY COALITION</a:t>
            </a:r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CB6C5FC-0D87-75C4-1431-37E929F78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612" y="4260801"/>
            <a:ext cx="2869578" cy="22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4E00BC-98D8-F7CC-6581-441FF0ED3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877" r="89815">
                        <a14:foregroundMark x1="20679" y1="25157" x2="20679" y2="25157"/>
                        <a14:foregroundMark x1="76852" y1="22327" x2="76852" y2="22327"/>
                        <a14:foregroundMark x1="45370" y1="44340" x2="45370" y2="44340"/>
                        <a14:foregroundMark x1="19444" y1="58805" x2="19444" y2="58805"/>
                        <a14:foregroundMark x1="33642" y1="57862" x2="33642" y2="57862"/>
                        <a14:foregroundMark x1="45679" y1="58805" x2="45679" y2="58805"/>
                        <a14:foregroundMark x1="59568" y1="61006" x2="59568" y2="61006"/>
                        <a14:foregroundMark x1="72531" y1="61321" x2="72531" y2="61321"/>
                        <a14:foregroundMark x1="19136" y1="75786" x2="19136" y2="75786"/>
                        <a14:foregroundMark x1="26852" y1="75786" x2="26852" y2="75786"/>
                        <a14:foregroundMark x1="36728" y1="76730" x2="36728" y2="76730"/>
                        <a14:foregroundMark x1="44444" y1="77673" x2="44444" y2="77673"/>
                        <a14:foregroundMark x1="51543" y1="77358" x2="51543" y2="77358"/>
                        <a14:foregroundMark x1="57099" y1="77044" x2="57099" y2="77044"/>
                        <a14:foregroundMark x1="63272" y1="76730" x2="63272" y2="76730"/>
                        <a14:foregroundMark x1="66358" y1="77044" x2="66358" y2="77044"/>
                        <a14:foregroundMark x1="75617" y1="76730" x2="75617" y2="7673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256" y="6237455"/>
            <a:ext cx="551167" cy="541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6A9BE-E09F-C04E-6258-210114C30F30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202A02-D8F5-EB47-4D39-5D196325EF87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DE35A6-2AEE-D61B-380D-B6A85316F44D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95A329-A07D-53EB-73F2-EEDE8388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F665F-08BC-860A-73BA-B5D53B2DBE56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CDAD4F6C-547C-37A4-2A6C-3D80E7CBD340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62141238-07CD-99C9-C241-288BAD73A077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B28D975F-15B5-E1DB-E729-FEA3E7424DE5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82DA53AA-9908-2E49-19B9-9D43B6EB3154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DC3A5E97-F2F1-B17A-A1ED-8B6B4BB79AB8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7D06E243-9DE1-924C-A3DC-6E7CE5BB1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A5A49F06-A38B-5357-437F-7D2916AEC79D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51DAB5-252B-8BE2-175C-C6FCD8083352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EDDC42-E927-DD0A-F994-881B9B2FF36C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2" descr="Image result for french flag">
              <a:extLst>
                <a:ext uri="{FF2B5EF4-FFF2-40B4-BE49-F238E27FC236}">
                  <a16:creationId xmlns:a16="http://schemas.microsoft.com/office/drawing/2014/main" id="{BB641674-7E9D-99F5-D6BC-9AAE6EA71F7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93DC3C-F7BF-8976-5AA7-775D695F1985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1" descr="Flag of the Czech Republic - Wikipedia">
              <a:extLst>
                <a:ext uri="{FF2B5EF4-FFF2-40B4-BE49-F238E27FC236}">
                  <a16:creationId xmlns:a16="http://schemas.microsoft.com/office/drawing/2014/main" id="{74600036-7BC4-E6B0-292D-5A1BC6EB0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6BDE09-977F-C0EC-271C-B32FEB755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F51D40AF-DF7B-532C-8C36-8E42CF9E8F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norwegian flaf">
              <a:extLst>
                <a:ext uri="{FF2B5EF4-FFF2-40B4-BE49-F238E27FC236}">
                  <a16:creationId xmlns:a16="http://schemas.microsoft.com/office/drawing/2014/main" id="{65250C70-8704-80EC-2D61-59F6E055BC5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C874BC-4E44-7692-ABBB-BDC61C9D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BDB8FE-28D4-F681-D137-EFBE98A91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2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4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DDEC7-65B6-4D54-A55E-0D3E932FC00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90CB1-C737-46DD-829B-E088FB9FEF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36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5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Ukrainian soldier launches a drone at the frontline close to Bakhmut, Ukraine, Sunday, Aug. 20, 2023. (Libkos—AP)">
            <a:extLst>
              <a:ext uri="{FF2B5EF4-FFF2-40B4-BE49-F238E27FC236}">
                <a16:creationId xmlns:a16="http://schemas.microsoft.com/office/drawing/2014/main" id="{C261FA73-085F-F5B5-0370-69AB748F9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3754" y="0"/>
            <a:ext cx="12205754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 descr="Simple concrete texture">
            <a:extLst>
              <a:ext uri="{FF2B5EF4-FFF2-40B4-BE49-F238E27FC236}">
                <a16:creationId xmlns:a16="http://schemas.microsoft.com/office/drawing/2014/main" id="{82129189-CB42-D8AB-B959-C04DA2CB432A}"/>
              </a:ext>
            </a:extLst>
          </p:cNvPr>
          <p:cNvSpPr/>
          <p:nvPr userDrawn="1"/>
        </p:nvSpPr>
        <p:spPr>
          <a:xfrm>
            <a:off x="0" y="413382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1974" h="6858000">
                <a:moveTo>
                  <a:pt x="1314790" y="1952283"/>
                </a:moveTo>
                <a:lnTo>
                  <a:pt x="1383437" y="2163582"/>
                </a:lnTo>
                <a:lnTo>
                  <a:pt x="1241455" y="2163582"/>
                </a:lnTo>
                <a:close/>
                <a:moveTo>
                  <a:pt x="3017310" y="1920806"/>
                </a:moveTo>
                <a:cubicBezTo>
                  <a:pt x="3057493" y="1920806"/>
                  <a:pt x="3088356" y="1936768"/>
                  <a:pt x="3109899" y="1968691"/>
                </a:cubicBezTo>
                <a:cubicBezTo>
                  <a:pt x="3131442" y="2000615"/>
                  <a:pt x="3142214" y="2042919"/>
                  <a:pt x="3142214" y="2095604"/>
                </a:cubicBezTo>
                <a:cubicBezTo>
                  <a:pt x="3142214" y="2153871"/>
                  <a:pt x="3132279" y="2199970"/>
                  <a:pt x="3112411" y="2233903"/>
                </a:cubicBezTo>
                <a:cubicBezTo>
                  <a:pt x="3092542" y="2267836"/>
                  <a:pt x="3059726" y="2284802"/>
                  <a:pt x="3013961" y="2284802"/>
                </a:cubicBezTo>
                <a:cubicBezTo>
                  <a:pt x="2972884" y="2284802"/>
                  <a:pt x="2941798" y="2269398"/>
                  <a:pt x="2920702" y="2238591"/>
                </a:cubicBezTo>
                <a:cubicBezTo>
                  <a:pt x="2899605" y="2207784"/>
                  <a:pt x="2889057" y="2162019"/>
                  <a:pt x="2889057" y="2101297"/>
                </a:cubicBezTo>
                <a:cubicBezTo>
                  <a:pt x="2889057" y="2043477"/>
                  <a:pt x="2899996" y="1998941"/>
                  <a:pt x="2921873" y="1967687"/>
                </a:cubicBezTo>
                <a:cubicBezTo>
                  <a:pt x="2943751" y="1936433"/>
                  <a:pt x="2975563" y="1920806"/>
                  <a:pt x="3017310" y="1920806"/>
                </a:cubicBezTo>
                <a:close/>
                <a:moveTo>
                  <a:pt x="807510" y="1920806"/>
                </a:moveTo>
                <a:cubicBezTo>
                  <a:pt x="847693" y="1920806"/>
                  <a:pt x="878556" y="1936768"/>
                  <a:pt x="900099" y="1968691"/>
                </a:cubicBezTo>
                <a:cubicBezTo>
                  <a:pt x="921642" y="2000615"/>
                  <a:pt x="932414" y="2042919"/>
                  <a:pt x="932414" y="2095604"/>
                </a:cubicBezTo>
                <a:cubicBezTo>
                  <a:pt x="932414" y="2153871"/>
                  <a:pt x="922479" y="2199970"/>
                  <a:pt x="902611" y="2233903"/>
                </a:cubicBezTo>
                <a:cubicBezTo>
                  <a:pt x="882742" y="2267836"/>
                  <a:pt x="849926" y="2284802"/>
                  <a:pt x="804161" y="2284802"/>
                </a:cubicBezTo>
                <a:cubicBezTo>
                  <a:pt x="763084" y="2284802"/>
                  <a:pt x="731998" y="2269398"/>
                  <a:pt x="710902" y="2238591"/>
                </a:cubicBezTo>
                <a:cubicBezTo>
                  <a:pt x="689805" y="2207784"/>
                  <a:pt x="679257" y="2162019"/>
                  <a:pt x="679257" y="2101297"/>
                </a:cubicBezTo>
                <a:cubicBezTo>
                  <a:pt x="679257" y="2043477"/>
                  <a:pt x="690196" y="1998941"/>
                  <a:pt x="712073" y="1967687"/>
                </a:cubicBezTo>
                <a:cubicBezTo>
                  <a:pt x="733951" y="1936433"/>
                  <a:pt x="765763" y="1920806"/>
                  <a:pt x="807510" y="1920806"/>
                </a:cubicBezTo>
                <a:close/>
                <a:moveTo>
                  <a:pt x="1614530" y="1855507"/>
                </a:moveTo>
                <a:lnTo>
                  <a:pt x="1614530" y="2350770"/>
                </a:lnTo>
                <a:lnTo>
                  <a:pt x="1935664" y="2350770"/>
                </a:lnTo>
                <a:lnTo>
                  <a:pt x="1935664" y="2266385"/>
                </a:lnTo>
                <a:lnTo>
                  <a:pt x="1723026" y="2266385"/>
                </a:lnTo>
                <a:lnTo>
                  <a:pt x="1723026" y="1855507"/>
                </a:lnTo>
                <a:close/>
                <a:moveTo>
                  <a:pt x="3331039" y="1854838"/>
                </a:moveTo>
                <a:lnTo>
                  <a:pt x="3331039" y="2350770"/>
                </a:lnTo>
                <a:lnTo>
                  <a:pt x="3431163" y="2350770"/>
                </a:lnTo>
                <a:lnTo>
                  <a:pt x="3431163" y="1939223"/>
                </a:lnTo>
                <a:lnTo>
                  <a:pt x="3623375" y="2350770"/>
                </a:lnTo>
                <a:lnTo>
                  <a:pt x="3769375" y="2350770"/>
                </a:lnTo>
                <a:lnTo>
                  <a:pt x="3769375" y="1854838"/>
                </a:lnTo>
                <a:lnTo>
                  <a:pt x="3670591" y="1854838"/>
                </a:lnTo>
                <a:lnTo>
                  <a:pt x="3670591" y="2245288"/>
                </a:lnTo>
                <a:lnTo>
                  <a:pt x="3484742" y="1854838"/>
                </a:lnTo>
                <a:close/>
                <a:moveTo>
                  <a:pt x="2148525" y="1854838"/>
                </a:moveTo>
                <a:lnTo>
                  <a:pt x="2148525" y="1937214"/>
                </a:lnTo>
                <a:lnTo>
                  <a:pt x="2295865" y="1937214"/>
                </a:lnTo>
                <a:lnTo>
                  <a:pt x="2295865" y="2350770"/>
                </a:lnTo>
                <a:lnTo>
                  <a:pt x="2402687" y="2350770"/>
                </a:lnTo>
                <a:lnTo>
                  <a:pt x="2402687" y="1937214"/>
                </a:lnTo>
                <a:lnTo>
                  <a:pt x="2550361" y="1937214"/>
                </a:lnTo>
                <a:lnTo>
                  <a:pt x="2550361" y="1854838"/>
                </a:lnTo>
                <a:close/>
                <a:moveTo>
                  <a:pt x="1254515" y="1854838"/>
                </a:moveTo>
                <a:lnTo>
                  <a:pt x="1075363" y="2350770"/>
                </a:lnTo>
                <a:lnTo>
                  <a:pt x="1176826" y="2350770"/>
                </a:lnTo>
                <a:lnTo>
                  <a:pt x="1213996" y="2243949"/>
                </a:lnTo>
                <a:lnTo>
                  <a:pt x="1410226" y="2243949"/>
                </a:lnTo>
                <a:lnTo>
                  <a:pt x="1445722" y="2350770"/>
                </a:lnTo>
                <a:lnTo>
                  <a:pt x="1552878" y="2350770"/>
                </a:lnTo>
                <a:lnTo>
                  <a:pt x="1380758" y="1854838"/>
                </a:lnTo>
                <a:close/>
                <a:moveTo>
                  <a:pt x="2599103" y="1853498"/>
                </a:moveTo>
                <a:lnTo>
                  <a:pt x="2599103" y="2350770"/>
                </a:lnTo>
                <a:lnTo>
                  <a:pt x="2705254" y="2350770"/>
                </a:lnTo>
                <a:lnTo>
                  <a:pt x="2705254" y="1853498"/>
                </a:lnTo>
                <a:close/>
                <a:moveTo>
                  <a:pt x="1989503" y="1853498"/>
                </a:moveTo>
                <a:lnTo>
                  <a:pt x="1989503" y="2350770"/>
                </a:lnTo>
                <a:lnTo>
                  <a:pt x="2095654" y="2350770"/>
                </a:lnTo>
                <a:lnTo>
                  <a:pt x="2095654" y="1853498"/>
                </a:lnTo>
                <a:close/>
                <a:moveTo>
                  <a:pt x="331892" y="1852159"/>
                </a:moveTo>
                <a:cubicBezTo>
                  <a:pt x="262240" y="1852159"/>
                  <a:pt x="206988" y="1876269"/>
                  <a:pt x="166135" y="1924489"/>
                </a:cubicBezTo>
                <a:cubicBezTo>
                  <a:pt x="125281" y="1972710"/>
                  <a:pt x="104855" y="2035664"/>
                  <a:pt x="104855" y="2113352"/>
                </a:cubicBezTo>
                <a:cubicBezTo>
                  <a:pt x="104855" y="2191264"/>
                  <a:pt x="124612" y="2252265"/>
                  <a:pt x="164125" y="2296355"/>
                </a:cubicBezTo>
                <a:cubicBezTo>
                  <a:pt x="203639" y="2340445"/>
                  <a:pt x="259003" y="2362490"/>
                  <a:pt x="330218" y="2362490"/>
                </a:cubicBezTo>
                <a:cubicBezTo>
                  <a:pt x="386251" y="2362490"/>
                  <a:pt x="431960" y="2346640"/>
                  <a:pt x="467344" y="2314940"/>
                </a:cubicBezTo>
                <a:cubicBezTo>
                  <a:pt x="502728" y="2283239"/>
                  <a:pt x="520420" y="2241716"/>
                  <a:pt x="520420" y="2190371"/>
                </a:cubicBezTo>
                <a:lnTo>
                  <a:pt x="408576" y="2190371"/>
                </a:lnTo>
                <a:cubicBezTo>
                  <a:pt x="408576" y="2217383"/>
                  <a:pt x="400260" y="2239763"/>
                  <a:pt x="383628" y="2257511"/>
                </a:cubicBezTo>
                <a:cubicBezTo>
                  <a:pt x="366997" y="2275258"/>
                  <a:pt x="345845" y="2284132"/>
                  <a:pt x="320172" y="2284132"/>
                </a:cubicBezTo>
                <a:cubicBezTo>
                  <a:pt x="286016" y="2284132"/>
                  <a:pt x="260064" y="2269789"/>
                  <a:pt x="242316" y="2241102"/>
                </a:cubicBezTo>
                <a:cubicBezTo>
                  <a:pt x="224568" y="2212416"/>
                  <a:pt x="215695" y="2170056"/>
                  <a:pt x="215695" y="2114022"/>
                </a:cubicBezTo>
                <a:cubicBezTo>
                  <a:pt x="215695" y="2057765"/>
                  <a:pt x="225350" y="2013005"/>
                  <a:pt x="244660" y="1979742"/>
                </a:cubicBezTo>
                <a:cubicBezTo>
                  <a:pt x="263971" y="1946479"/>
                  <a:pt x="291597" y="1929847"/>
                  <a:pt x="327539" y="1929847"/>
                </a:cubicBezTo>
                <a:cubicBezTo>
                  <a:pt x="351426" y="1929847"/>
                  <a:pt x="370066" y="1937214"/>
                  <a:pt x="383461" y="1951948"/>
                </a:cubicBezTo>
                <a:cubicBezTo>
                  <a:pt x="396856" y="1966682"/>
                  <a:pt x="405004" y="1988337"/>
                  <a:pt x="407906" y="2016912"/>
                </a:cubicBezTo>
                <a:lnTo>
                  <a:pt x="516067" y="2016912"/>
                </a:lnTo>
                <a:cubicBezTo>
                  <a:pt x="515620" y="1966236"/>
                  <a:pt x="497928" y="1926108"/>
                  <a:pt x="462991" y="1896528"/>
                </a:cubicBezTo>
                <a:cubicBezTo>
                  <a:pt x="428054" y="1866949"/>
                  <a:pt x="384354" y="1852159"/>
                  <a:pt x="331892" y="1852159"/>
                </a:cubicBezTo>
                <a:close/>
                <a:moveTo>
                  <a:pt x="3015970" y="1844792"/>
                </a:moveTo>
                <a:cubicBezTo>
                  <a:pt x="2940738" y="1844792"/>
                  <a:pt x="2882248" y="1868288"/>
                  <a:pt x="2840502" y="1915281"/>
                </a:cubicBezTo>
                <a:cubicBezTo>
                  <a:pt x="2798756" y="1962273"/>
                  <a:pt x="2777882" y="2026957"/>
                  <a:pt x="2777882" y="2109334"/>
                </a:cubicBezTo>
                <a:cubicBezTo>
                  <a:pt x="2777882" y="2189701"/>
                  <a:pt x="2798811" y="2252097"/>
                  <a:pt x="2840669" y="2296522"/>
                </a:cubicBezTo>
                <a:cubicBezTo>
                  <a:pt x="2882527" y="2340947"/>
                  <a:pt x="2940961" y="2363160"/>
                  <a:pt x="3015970" y="2363160"/>
                </a:cubicBezTo>
                <a:cubicBezTo>
                  <a:pt x="3064414" y="2363160"/>
                  <a:pt x="3106941" y="2352333"/>
                  <a:pt x="3143553" y="2330678"/>
                </a:cubicBezTo>
                <a:cubicBezTo>
                  <a:pt x="3180165" y="2309024"/>
                  <a:pt x="3207568" y="2277435"/>
                  <a:pt x="3225762" y="2235912"/>
                </a:cubicBezTo>
                <a:cubicBezTo>
                  <a:pt x="3243956" y="2194389"/>
                  <a:pt x="3253053" y="2148513"/>
                  <a:pt x="3253053" y="2098283"/>
                </a:cubicBezTo>
                <a:cubicBezTo>
                  <a:pt x="3253053" y="2025060"/>
                  <a:pt x="3233241" y="1964505"/>
                  <a:pt x="3193615" y="1916620"/>
                </a:cubicBezTo>
                <a:cubicBezTo>
                  <a:pt x="3153989" y="1868735"/>
                  <a:pt x="3094775" y="1844792"/>
                  <a:pt x="3015970" y="1844792"/>
                </a:cubicBezTo>
                <a:close/>
                <a:moveTo>
                  <a:pt x="806170" y="1844792"/>
                </a:moveTo>
                <a:cubicBezTo>
                  <a:pt x="730937" y="1844792"/>
                  <a:pt x="672448" y="1868288"/>
                  <a:pt x="630702" y="1915281"/>
                </a:cubicBezTo>
                <a:cubicBezTo>
                  <a:pt x="588956" y="1962273"/>
                  <a:pt x="568082" y="2026957"/>
                  <a:pt x="568082" y="2109334"/>
                </a:cubicBezTo>
                <a:cubicBezTo>
                  <a:pt x="568082" y="2189701"/>
                  <a:pt x="589011" y="2252097"/>
                  <a:pt x="630869" y="2296522"/>
                </a:cubicBezTo>
                <a:cubicBezTo>
                  <a:pt x="672727" y="2340947"/>
                  <a:pt x="731161" y="2363160"/>
                  <a:pt x="806170" y="2363160"/>
                </a:cubicBezTo>
                <a:cubicBezTo>
                  <a:pt x="854614" y="2363160"/>
                  <a:pt x="897141" y="2352333"/>
                  <a:pt x="933753" y="2330678"/>
                </a:cubicBezTo>
                <a:cubicBezTo>
                  <a:pt x="970365" y="2309024"/>
                  <a:pt x="997768" y="2277435"/>
                  <a:pt x="1015962" y="2235912"/>
                </a:cubicBezTo>
                <a:cubicBezTo>
                  <a:pt x="1034156" y="2194389"/>
                  <a:pt x="1043253" y="2148513"/>
                  <a:pt x="1043253" y="2098283"/>
                </a:cubicBezTo>
                <a:cubicBezTo>
                  <a:pt x="1043253" y="2025060"/>
                  <a:pt x="1023441" y="1964505"/>
                  <a:pt x="983815" y="1916620"/>
                </a:cubicBezTo>
                <a:cubicBezTo>
                  <a:pt x="944190" y="1868735"/>
                  <a:pt x="884975" y="1844792"/>
                  <a:pt x="806170" y="1844792"/>
                </a:cubicBezTo>
                <a:close/>
                <a:moveTo>
                  <a:pt x="2096324" y="1305439"/>
                </a:moveTo>
                <a:lnTo>
                  <a:pt x="2162292" y="1305439"/>
                </a:lnTo>
                <a:cubicBezTo>
                  <a:pt x="2206048" y="1305439"/>
                  <a:pt x="2235292" y="1311131"/>
                  <a:pt x="2250026" y="1322517"/>
                </a:cubicBezTo>
                <a:cubicBezTo>
                  <a:pt x="2264760" y="1333902"/>
                  <a:pt x="2272127" y="1351761"/>
                  <a:pt x="2272127" y="1376095"/>
                </a:cubicBezTo>
                <a:cubicBezTo>
                  <a:pt x="2272127" y="1393284"/>
                  <a:pt x="2268667" y="1406567"/>
                  <a:pt x="2261746" y="1415944"/>
                </a:cubicBezTo>
                <a:cubicBezTo>
                  <a:pt x="2254826" y="1425320"/>
                  <a:pt x="2245171" y="1432073"/>
                  <a:pt x="2232781" y="1436203"/>
                </a:cubicBezTo>
                <a:cubicBezTo>
                  <a:pt x="2220391" y="1440333"/>
                  <a:pt x="2200578" y="1442398"/>
                  <a:pt x="2173342" y="1442398"/>
                </a:cubicBezTo>
                <a:lnTo>
                  <a:pt x="2096324" y="1442398"/>
                </a:lnTo>
                <a:close/>
                <a:moveTo>
                  <a:pt x="1695790" y="1123608"/>
                </a:moveTo>
                <a:lnTo>
                  <a:pt x="1764437" y="1334907"/>
                </a:lnTo>
                <a:lnTo>
                  <a:pt x="1622455" y="1334907"/>
                </a:lnTo>
                <a:close/>
                <a:moveTo>
                  <a:pt x="781390" y="1123608"/>
                </a:moveTo>
                <a:lnTo>
                  <a:pt x="850037" y="1334907"/>
                </a:lnTo>
                <a:lnTo>
                  <a:pt x="708055" y="1334907"/>
                </a:lnTo>
                <a:close/>
                <a:moveTo>
                  <a:pt x="1183263" y="1107869"/>
                </a:moveTo>
                <a:lnTo>
                  <a:pt x="1243874" y="1107869"/>
                </a:lnTo>
                <a:cubicBezTo>
                  <a:pt x="1271556" y="1107869"/>
                  <a:pt x="1291815" y="1113395"/>
                  <a:pt x="1304651" y="1124445"/>
                </a:cubicBezTo>
                <a:cubicBezTo>
                  <a:pt x="1317488" y="1135496"/>
                  <a:pt x="1323906" y="1152406"/>
                  <a:pt x="1323906" y="1175177"/>
                </a:cubicBezTo>
                <a:cubicBezTo>
                  <a:pt x="1323906" y="1200180"/>
                  <a:pt x="1316818" y="1218988"/>
                  <a:pt x="1302642" y="1231601"/>
                </a:cubicBezTo>
                <a:cubicBezTo>
                  <a:pt x="1288466" y="1244215"/>
                  <a:pt x="1265417" y="1250521"/>
                  <a:pt x="1233493" y="1250521"/>
                </a:cubicBezTo>
                <a:lnTo>
                  <a:pt x="1183263" y="1250521"/>
                </a:lnTo>
                <a:close/>
                <a:moveTo>
                  <a:pt x="2096324" y="1103181"/>
                </a:moveTo>
                <a:lnTo>
                  <a:pt x="2178031" y="1103181"/>
                </a:lnTo>
                <a:cubicBezTo>
                  <a:pt x="2206159" y="1103181"/>
                  <a:pt x="2226139" y="1108316"/>
                  <a:pt x="2237971" y="1118585"/>
                </a:cubicBezTo>
                <a:cubicBezTo>
                  <a:pt x="2249803" y="1128854"/>
                  <a:pt x="2255719" y="1144258"/>
                  <a:pt x="2255719" y="1164796"/>
                </a:cubicBezTo>
                <a:cubicBezTo>
                  <a:pt x="2255719" y="1186227"/>
                  <a:pt x="2249468" y="1202189"/>
                  <a:pt x="2236967" y="1212682"/>
                </a:cubicBezTo>
                <a:cubicBezTo>
                  <a:pt x="2224465" y="1223174"/>
                  <a:pt x="2203480" y="1228420"/>
                  <a:pt x="2174012" y="1228420"/>
                </a:cubicBezTo>
                <a:lnTo>
                  <a:pt x="2096324" y="1228420"/>
                </a:lnTo>
                <a:close/>
                <a:moveTo>
                  <a:pt x="3597665" y="1028172"/>
                </a:moveTo>
                <a:lnTo>
                  <a:pt x="3764762" y="1340264"/>
                </a:lnTo>
                <a:lnTo>
                  <a:pt x="3764762" y="1522095"/>
                </a:lnTo>
                <a:lnTo>
                  <a:pt x="3869909" y="1522095"/>
                </a:lnTo>
                <a:lnTo>
                  <a:pt x="3869909" y="1341604"/>
                </a:lnTo>
                <a:lnTo>
                  <a:pt x="4037340" y="1028172"/>
                </a:lnTo>
                <a:lnTo>
                  <a:pt x="3928175" y="1028172"/>
                </a:lnTo>
                <a:lnTo>
                  <a:pt x="3824032" y="1253870"/>
                </a:lnTo>
                <a:lnTo>
                  <a:pt x="3721564" y="1028172"/>
                </a:lnTo>
                <a:close/>
                <a:moveTo>
                  <a:pt x="1078451" y="1027502"/>
                </a:moveTo>
                <a:lnTo>
                  <a:pt x="1078451" y="1522095"/>
                </a:lnTo>
                <a:lnTo>
                  <a:pt x="1186277" y="1522095"/>
                </a:lnTo>
                <a:lnTo>
                  <a:pt x="1186277" y="1329549"/>
                </a:lnTo>
                <a:lnTo>
                  <a:pt x="1269993" y="1329549"/>
                </a:lnTo>
                <a:cubicBezTo>
                  <a:pt x="1328259" y="1329549"/>
                  <a:pt x="1370117" y="1314536"/>
                  <a:pt x="1395567" y="1284510"/>
                </a:cubicBezTo>
                <a:cubicBezTo>
                  <a:pt x="1421016" y="1254484"/>
                  <a:pt x="1433741" y="1217816"/>
                  <a:pt x="1433741" y="1174507"/>
                </a:cubicBezTo>
                <a:cubicBezTo>
                  <a:pt x="1433741" y="1145262"/>
                  <a:pt x="1427546" y="1119813"/>
                  <a:pt x="1415156" y="1098158"/>
                </a:cubicBezTo>
                <a:cubicBezTo>
                  <a:pt x="1402766" y="1076504"/>
                  <a:pt x="1383568" y="1059314"/>
                  <a:pt x="1357560" y="1046589"/>
                </a:cubicBezTo>
                <a:cubicBezTo>
                  <a:pt x="1331552" y="1033865"/>
                  <a:pt x="1291313" y="1027502"/>
                  <a:pt x="1236842" y="1027502"/>
                </a:cubicBezTo>
                <a:close/>
                <a:moveTo>
                  <a:pt x="2643230" y="1026832"/>
                </a:moveTo>
                <a:lnTo>
                  <a:pt x="2643230" y="1522095"/>
                </a:lnTo>
                <a:lnTo>
                  <a:pt x="2964364" y="1522095"/>
                </a:lnTo>
                <a:lnTo>
                  <a:pt x="2964364" y="1437710"/>
                </a:lnTo>
                <a:lnTo>
                  <a:pt x="2751726" y="1437710"/>
                </a:lnTo>
                <a:lnTo>
                  <a:pt x="2751726" y="1026832"/>
                </a:lnTo>
                <a:close/>
                <a:moveTo>
                  <a:pt x="1994861" y="1026832"/>
                </a:moveTo>
                <a:lnTo>
                  <a:pt x="1994861" y="1522095"/>
                </a:lnTo>
                <a:lnTo>
                  <a:pt x="2180040" y="1522095"/>
                </a:lnTo>
                <a:cubicBezTo>
                  <a:pt x="2233841" y="1522095"/>
                  <a:pt x="2273132" y="1516570"/>
                  <a:pt x="2297911" y="1505519"/>
                </a:cubicBezTo>
                <a:cubicBezTo>
                  <a:pt x="2322692" y="1494469"/>
                  <a:pt x="2342169" y="1478619"/>
                  <a:pt x="2356345" y="1457969"/>
                </a:cubicBezTo>
                <a:cubicBezTo>
                  <a:pt x="2370521" y="1437319"/>
                  <a:pt x="2377609" y="1413153"/>
                  <a:pt x="2377609" y="1385471"/>
                </a:cubicBezTo>
                <a:cubicBezTo>
                  <a:pt x="2377609" y="1353994"/>
                  <a:pt x="2368065" y="1327372"/>
                  <a:pt x="2348978" y="1305606"/>
                </a:cubicBezTo>
                <a:cubicBezTo>
                  <a:pt x="2329891" y="1283840"/>
                  <a:pt x="2304497" y="1270278"/>
                  <a:pt x="2272797" y="1264920"/>
                </a:cubicBezTo>
                <a:lnTo>
                  <a:pt x="2272797" y="1263581"/>
                </a:lnTo>
                <a:cubicBezTo>
                  <a:pt x="2299140" y="1255098"/>
                  <a:pt x="2319901" y="1241759"/>
                  <a:pt x="2335082" y="1223565"/>
                </a:cubicBezTo>
                <a:cubicBezTo>
                  <a:pt x="2350262" y="1205370"/>
                  <a:pt x="2357852" y="1182767"/>
                  <a:pt x="2357852" y="1155755"/>
                </a:cubicBezTo>
                <a:cubicBezTo>
                  <a:pt x="2357852" y="1128296"/>
                  <a:pt x="2350262" y="1103684"/>
                  <a:pt x="2335082" y="1081917"/>
                </a:cubicBezTo>
                <a:cubicBezTo>
                  <a:pt x="2319901" y="1060151"/>
                  <a:pt x="2300312" y="1045529"/>
                  <a:pt x="2276313" y="1038050"/>
                </a:cubicBezTo>
                <a:cubicBezTo>
                  <a:pt x="2252314" y="1030572"/>
                  <a:pt x="2220000" y="1026832"/>
                  <a:pt x="2179370" y="1026832"/>
                </a:cubicBezTo>
                <a:close/>
                <a:moveTo>
                  <a:pt x="3177225" y="1026163"/>
                </a:moveTo>
                <a:lnTo>
                  <a:pt x="3177225" y="1108539"/>
                </a:lnTo>
                <a:lnTo>
                  <a:pt x="3324565" y="1108539"/>
                </a:lnTo>
                <a:lnTo>
                  <a:pt x="3324565" y="1522095"/>
                </a:lnTo>
                <a:lnTo>
                  <a:pt x="3431386" y="1522095"/>
                </a:lnTo>
                <a:lnTo>
                  <a:pt x="3431386" y="1108539"/>
                </a:lnTo>
                <a:lnTo>
                  <a:pt x="3579061" y="1108539"/>
                </a:lnTo>
                <a:lnTo>
                  <a:pt x="3579061" y="1026163"/>
                </a:lnTo>
                <a:close/>
                <a:moveTo>
                  <a:pt x="1635515" y="1026163"/>
                </a:moveTo>
                <a:lnTo>
                  <a:pt x="1456363" y="1522095"/>
                </a:lnTo>
                <a:lnTo>
                  <a:pt x="1557827" y="1522095"/>
                </a:lnTo>
                <a:lnTo>
                  <a:pt x="1594997" y="1415274"/>
                </a:lnTo>
                <a:lnTo>
                  <a:pt x="1791226" y="1415274"/>
                </a:lnTo>
                <a:lnTo>
                  <a:pt x="1826722" y="1522095"/>
                </a:lnTo>
                <a:lnTo>
                  <a:pt x="1933878" y="1522095"/>
                </a:lnTo>
                <a:lnTo>
                  <a:pt x="1761758" y="1026163"/>
                </a:lnTo>
                <a:close/>
                <a:moveTo>
                  <a:pt x="721115" y="1026163"/>
                </a:moveTo>
                <a:lnTo>
                  <a:pt x="541963" y="1522095"/>
                </a:lnTo>
                <a:lnTo>
                  <a:pt x="643427" y="1522095"/>
                </a:lnTo>
                <a:lnTo>
                  <a:pt x="680596" y="1415274"/>
                </a:lnTo>
                <a:lnTo>
                  <a:pt x="876826" y="1415274"/>
                </a:lnTo>
                <a:lnTo>
                  <a:pt x="912322" y="1522095"/>
                </a:lnTo>
                <a:lnTo>
                  <a:pt x="1019478" y="1522095"/>
                </a:lnTo>
                <a:lnTo>
                  <a:pt x="847358" y="1026163"/>
                </a:lnTo>
                <a:close/>
                <a:moveTo>
                  <a:pt x="3018203" y="1024823"/>
                </a:moveTo>
                <a:lnTo>
                  <a:pt x="3018203" y="1522095"/>
                </a:lnTo>
                <a:lnTo>
                  <a:pt x="3124354" y="1522095"/>
                </a:lnTo>
                <a:lnTo>
                  <a:pt x="3124354" y="1024823"/>
                </a:lnTo>
                <a:close/>
                <a:moveTo>
                  <a:pt x="2446703" y="1024823"/>
                </a:moveTo>
                <a:lnTo>
                  <a:pt x="2446703" y="1522095"/>
                </a:lnTo>
                <a:lnTo>
                  <a:pt x="2552854" y="1522095"/>
                </a:lnTo>
                <a:lnTo>
                  <a:pt x="2552854" y="1024823"/>
                </a:lnTo>
                <a:close/>
                <a:moveTo>
                  <a:pt x="331892" y="1023484"/>
                </a:moveTo>
                <a:cubicBezTo>
                  <a:pt x="262241" y="1023484"/>
                  <a:pt x="206988" y="1047594"/>
                  <a:pt x="166135" y="1095814"/>
                </a:cubicBezTo>
                <a:cubicBezTo>
                  <a:pt x="125282" y="1144035"/>
                  <a:pt x="104855" y="1206989"/>
                  <a:pt x="104855" y="1284677"/>
                </a:cubicBezTo>
                <a:cubicBezTo>
                  <a:pt x="104855" y="1362589"/>
                  <a:pt x="124612" y="1423590"/>
                  <a:pt x="164126" y="1467680"/>
                </a:cubicBezTo>
                <a:cubicBezTo>
                  <a:pt x="203639" y="1511770"/>
                  <a:pt x="259004" y="1533815"/>
                  <a:pt x="330218" y="1533815"/>
                </a:cubicBezTo>
                <a:cubicBezTo>
                  <a:pt x="386252" y="1533815"/>
                  <a:pt x="431960" y="1517965"/>
                  <a:pt x="467344" y="1486265"/>
                </a:cubicBezTo>
                <a:cubicBezTo>
                  <a:pt x="502728" y="1454564"/>
                  <a:pt x="520420" y="1413041"/>
                  <a:pt x="520420" y="1361696"/>
                </a:cubicBezTo>
                <a:lnTo>
                  <a:pt x="408576" y="1361696"/>
                </a:lnTo>
                <a:cubicBezTo>
                  <a:pt x="408576" y="1388708"/>
                  <a:pt x="400260" y="1411088"/>
                  <a:pt x="383629" y="1428836"/>
                </a:cubicBezTo>
                <a:cubicBezTo>
                  <a:pt x="366997" y="1446584"/>
                  <a:pt x="345845" y="1455457"/>
                  <a:pt x="320172" y="1455457"/>
                </a:cubicBezTo>
                <a:cubicBezTo>
                  <a:pt x="286016" y="1455457"/>
                  <a:pt x="260064" y="1441114"/>
                  <a:pt x="242316" y="1412427"/>
                </a:cubicBezTo>
                <a:cubicBezTo>
                  <a:pt x="224568" y="1383741"/>
                  <a:pt x="215695" y="1341381"/>
                  <a:pt x="215695" y="1285347"/>
                </a:cubicBezTo>
                <a:cubicBezTo>
                  <a:pt x="215695" y="1229090"/>
                  <a:pt x="225350" y="1184330"/>
                  <a:pt x="244660" y="1151067"/>
                </a:cubicBezTo>
                <a:cubicBezTo>
                  <a:pt x="263971" y="1117804"/>
                  <a:pt x="291597" y="1101172"/>
                  <a:pt x="327539" y="1101172"/>
                </a:cubicBezTo>
                <a:cubicBezTo>
                  <a:pt x="351426" y="1101172"/>
                  <a:pt x="370067" y="1108539"/>
                  <a:pt x="383461" y="1123273"/>
                </a:cubicBezTo>
                <a:cubicBezTo>
                  <a:pt x="396856" y="1138007"/>
                  <a:pt x="405004" y="1159662"/>
                  <a:pt x="407906" y="1188237"/>
                </a:cubicBezTo>
                <a:lnTo>
                  <a:pt x="516067" y="1188237"/>
                </a:lnTo>
                <a:cubicBezTo>
                  <a:pt x="515620" y="1137561"/>
                  <a:pt x="497928" y="1097433"/>
                  <a:pt x="462991" y="1067853"/>
                </a:cubicBezTo>
                <a:cubicBezTo>
                  <a:pt x="428054" y="1038274"/>
                  <a:pt x="384354" y="1023484"/>
                  <a:pt x="331892" y="1023484"/>
                </a:cubicBezTo>
                <a:close/>
                <a:moveTo>
                  <a:pt x="251525" y="288050"/>
                </a:moveTo>
                <a:lnTo>
                  <a:pt x="269942" y="288050"/>
                </a:lnTo>
                <a:cubicBezTo>
                  <a:pt x="304991" y="288050"/>
                  <a:pt x="330776" y="290617"/>
                  <a:pt x="347296" y="295751"/>
                </a:cubicBezTo>
                <a:cubicBezTo>
                  <a:pt x="363816" y="300886"/>
                  <a:pt x="378940" y="309816"/>
                  <a:pt x="392670" y="322541"/>
                </a:cubicBezTo>
                <a:cubicBezTo>
                  <a:pt x="406399" y="335265"/>
                  <a:pt x="416947" y="352232"/>
                  <a:pt x="424314" y="373440"/>
                </a:cubicBezTo>
                <a:cubicBezTo>
                  <a:pt x="431681" y="394648"/>
                  <a:pt x="435365" y="419428"/>
                  <a:pt x="435365" y="447779"/>
                </a:cubicBezTo>
                <a:cubicBezTo>
                  <a:pt x="435365" y="480150"/>
                  <a:pt x="431458" y="508055"/>
                  <a:pt x="423645" y="531495"/>
                </a:cubicBezTo>
                <a:cubicBezTo>
                  <a:pt x="415831" y="554936"/>
                  <a:pt x="405450" y="573186"/>
                  <a:pt x="392502" y="586245"/>
                </a:cubicBezTo>
                <a:cubicBezTo>
                  <a:pt x="379554" y="599305"/>
                  <a:pt x="365211" y="608625"/>
                  <a:pt x="349472" y="614206"/>
                </a:cubicBezTo>
                <a:cubicBezTo>
                  <a:pt x="333734" y="619788"/>
                  <a:pt x="309568" y="622578"/>
                  <a:pt x="276974" y="622578"/>
                </a:cubicBezTo>
                <a:cubicBezTo>
                  <a:pt x="269831" y="622578"/>
                  <a:pt x="262631" y="622355"/>
                  <a:pt x="255376" y="621908"/>
                </a:cubicBezTo>
                <a:cubicBezTo>
                  <a:pt x="248120" y="621462"/>
                  <a:pt x="240921" y="621239"/>
                  <a:pt x="233777" y="621239"/>
                </a:cubicBezTo>
                <a:lnTo>
                  <a:pt x="233777" y="288719"/>
                </a:lnTo>
                <a:cubicBezTo>
                  <a:pt x="239581" y="288273"/>
                  <a:pt x="245497" y="288050"/>
                  <a:pt x="251525" y="288050"/>
                </a:cubicBezTo>
                <a:close/>
                <a:moveTo>
                  <a:pt x="722715" y="285371"/>
                </a:moveTo>
                <a:lnTo>
                  <a:pt x="816811" y="285371"/>
                </a:lnTo>
                <a:cubicBezTo>
                  <a:pt x="841145" y="285371"/>
                  <a:pt x="859451" y="291119"/>
                  <a:pt x="871729" y="302616"/>
                </a:cubicBezTo>
                <a:cubicBezTo>
                  <a:pt x="884007" y="314113"/>
                  <a:pt x="890146" y="330689"/>
                  <a:pt x="890146" y="352343"/>
                </a:cubicBezTo>
                <a:cubicBezTo>
                  <a:pt x="890146" y="373328"/>
                  <a:pt x="883449" y="390462"/>
                  <a:pt x="870055" y="403745"/>
                </a:cubicBezTo>
                <a:cubicBezTo>
                  <a:pt x="856660" y="417028"/>
                  <a:pt x="838466" y="423669"/>
                  <a:pt x="815472" y="423669"/>
                </a:cubicBezTo>
                <a:lnTo>
                  <a:pt x="722715" y="423669"/>
                </a:lnTo>
                <a:close/>
                <a:moveTo>
                  <a:pt x="1302810" y="272981"/>
                </a:moveTo>
                <a:cubicBezTo>
                  <a:pt x="1342993" y="272981"/>
                  <a:pt x="1373856" y="288943"/>
                  <a:pt x="1395400" y="320866"/>
                </a:cubicBezTo>
                <a:cubicBezTo>
                  <a:pt x="1416942" y="352790"/>
                  <a:pt x="1427714" y="395094"/>
                  <a:pt x="1427714" y="447779"/>
                </a:cubicBezTo>
                <a:cubicBezTo>
                  <a:pt x="1427714" y="506046"/>
                  <a:pt x="1417779" y="552145"/>
                  <a:pt x="1397911" y="586078"/>
                </a:cubicBezTo>
                <a:cubicBezTo>
                  <a:pt x="1378042" y="620011"/>
                  <a:pt x="1345226" y="636977"/>
                  <a:pt x="1299461" y="636977"/>
                </a:cubicBezTo>
                <a:cubicBezTo>
                  <a:pt x="1258384" y="636977"/>
                  <a:pt x="1227298" y="621573"/>
                  <a:pt x="1206201" y="590766"/>
                </a:cubicBezTo>
                <a:cubicBezTo>
                  <a:pt x="1185105" y="559959"/>
                  <a:pt x="1174557" y="514194"/>
                  <a:pt x="1174557" y="453472"/>
                </a:cubicBezTo>
                <a:cubicBezTo>
                  <a:pt x="1174557" y="395652"/>
                  <a:pt x="1185496" y="351116"/>
                  <a:pt x="1207373" y="319862"/>
                </a:cubicBezTo>
                <a:cubicBezTo>
                  <a:pt x="1229251" y="288608"/>
                  <a:pt x="1261064" y="272981"/>
                  <a:pt x="1302810" y="272981"/>
                </a:cubicBezTo>
                <a:close/>
                <a:moveTo>
                  <a:pt x="125951" y="208352"/>
                </a:moveTo>
                <a:lnTo>
                  <a:pt x="125951" y="702945"/>
                </a:lnTo>
                <a:lnTo>
                  <a:pt x="305103" y="702945"/>
                </a:lnTo>
                <a:cubicBezTo>
                  <a:pt x="358011" y="702945"/>
                  <a:pt x="401320" y="693290"/>
                  <a:pt x="435030" y="673980"/>
                </a:cubicBezTo>
                <a:cubicBezTo>
                  <a:pt x="468740" y="654669"/>
                  <a:pt x="495473" y="625759"/>
                  <a:pt x="515230" y="587250"/>
                </a:cubicBezTo>
                <a:cubicBezTo>
                  <a:pt x="534987" y="548741"/>
                  <a:pt x="544865" y="502474"/>
                  <a:pt x="544865" y="448449"/>
                </a:cubicBezTo>
                <a:cubicBezTo>
                  <a:pt x="544865" y="400675"/>
                  <a:pt x="535377" y="357869"/>
                  <a:pt x="516402" y="320029"/>
                </a:cubicBezTo>
                <a:cubicBezTo>
                  <a:pt x="497426" y="282190"/>
                  <a:pt x="468963" y="254228"/>
                  <a:pt x="431012" y="236146"/>
                </a:cubicBezTo>
                <a:cubicBezTo>
                  <a:pt x="393060" y="218063"/>
                  <a:pt x="349193" y="209022"/>
                  <a:pt x="299410" y="209022"/>
                </a:cubicBezTo>
                <a:close/>
                <a:moveTo>
                  <a:pt x="2151614" y="207013"/>
                </a:moveTo>
                <a:lnTo>
                  <a:pt x="2151614" y="702945"/>
                </a:lnTo>
                <a:lnTo>
                  <a:pt x="2490830" y="702945"/>
                </a:lnTo>
                <a:lnTo>
                  <a:pt x="2490830" y="620569"/>
                </a:lnTo>
                <a:lnTo>
                  <a:pt x="2257765" y="620569"/>
                </a:lnTo>
                <a:lnTo>
                  <a:pt x="2257765" y="486958"/>
                </a:lnTo>
                <a:lnTo>
                  <a:pt x="2469064" y="486958"/>
                </a:lnTo>
                <a:lnTo>
                  <a:pt x="2469064" y="405921"/>
                </a:lnTo>
                <a:lnTo>
                  <a:pt x="2257765" y="405921"/>
                </a:lnTo>
                <a:lnTo>
                  <a:pt x="2257765" y="288050"/>
                </a:lnTo>
                <a:lnTo>
                  <a:pt x="2483463" y="288050"/>
                </a:lnTo>
                <a:lnTo>
                  <a:pt x="2483463" y="207013"/>
                </a:lnTo>
                <a:close/>
                <a:moveTo>
                  <a:pt x="1616539" y="207013"/>
                </a:moveTo>
                <a:lnTo>
                  <a:pt x="1616539" y="702945"/>
                </a:lnTo>
                <a:lnTo>
                  <a:pt x="1716664" y="702945"/>
                </a:lnTo>
                <a:lnTo>
                  <a:pt x="1716664" y="291398"/>
                </a:lnTo>
                <a:lnTo>
                  <a:pt x="1908875" y="702945"/>
                </a:lnTo>
                <a:lnTo>
                  <a:pt x="2054875" y="702945"/>
                </a:lnTo>
                <a:lnTo>
                  <a:pt x="2054875" y="207013"/>
                </a:lnTo>
                <a:lnTo>
                  <a:pt x="1956091" y="207013"/>
                </a:lnTo>
                <a:lnTo>
                  <a:pt x="1956091" y="597463"/>
                </a:lnTo>
                <a:lnTo>
                  <a:pt x="1770242" y="207013"/>
                </a:lnTo>
                <a:close/>
                <a:moveTo>
                  <a:pt x="617903" y="207013"/>
                </a:moveTo>
                <a:lnTo>
                  <a:pt x="617903" y="702945"/>
                </a:lnTo>
                <a:lnTo>
                  <a:pt x="726063" y="702945"/>
                </a:lnTo>
                <a:lnTo>
                  <a:pt x="726063" y="502697"/>
                </a:lnTo>
                <a:lnTo>
                  <a:pt x="824178" y="502697"/>
                </a:lnTo>
                <a:cubicBezTo>
                  <a:pt x="852307" y="502697"/>
                  <a:pt x="868771" y="512855"/>
                  <a:pt x="873571" y="533170"/>
                </a:cubicBezTo>
                <a:cubicBezTo>
                  <a:pt x="878370" y="553485"/>
                  <a:pt x="883003" y="580274"/>
                  <a:pt x="887468" y="613537"/>
                </a:cubicBezTo>
                <a:lnTo>
                  <a:pt x="899857" y="702945"/>
                </a:lnTo>
                <a:lnTo>
                  <a:pt x="1017059" y="702945"/>
                </a:lnTo>
                <a:cubicBezTo>
                  <a:pt x="1008576" y="692676"/>
                  <a:pt x="1001991" y="672975"/>
                  <a:pt x="997302" y="643842"/>
                </a:cubicBezTo>
                <a:cubicBezTo>
                  <a:pt x="992615" y="614709"/>
                  <a:pt x="988205" y="583678"/>
                  <a:pt x="984076" y="550750"/>
                </a:cubicBezTo>
                <a:cubicBezTo>
                  <a:pt x="979945" y="517822"/>
                  <a:pt x="971462" y="494772"/>
                  <a:pt x="958626" y="481601"/>
                </a:cubicBezTo>
                <a:cubicBezTo>
                  <a:pt x="945790" y="468429"/>
                  <a:pt x="925419" y="460393"/>
                  <a:pt x="897513" y="457490"/>
                </a:cubicBezTo>
                <a:cubicBezTo>
                  <a:pt x="932785" y="447668"/>
                  <a:pt x="958905" y="432599"/>
                  <a:pt x="975871" y="412284"/>
                </a:cubicBezTo>
                <a:cubicBezTo>
                  <a:pt x="992838" y="391969"/>
                  <a:pt x="1001321" y="366519"/>
                  <a:pt x="1001321" y="335935"/>
                </a:cubicBezTo>
                <a:cubicBezTo>
                  <a:pt x="1001321" y="300663"/>
                  <a:pt x="988485" y="270358"/>
                  <a:pt x="962812" y="245020"/>
                </a:cubicBezTo>
                <a:cubicBezTo>
                  <a:pt x="937139" y="219682"/>
                  <a:pt x="896397" y="207013"/>
                  <a:pt x="840587" y="207013"/>
                </a:cubicBezTo>
                <a:close/>
                <a:moveTo>
                  <a:pt x="1301470" y="196967"/>
                </a:moveTo>
                <a:cubicBezTo>
                  <a:pt x="1226238" y="196967"/>
                  <a:pt x="1167748" y="220463"/>
                  <a:pt x="1126002" y="267456"/>
                </a:cubicBezTo>
                <a:cubicBezTo>
                  <a:pt x="1084255" y="314448"/>
                  <a:pt x="1063382" y="379132"/>
                  <a:pt x="1063382" y="461509"/>
                </a:cubicBezTo>
                <a:cubicBezTo>
                  <a:pt x="1063382" y="541876"/>
                  <a:pt x="1084311" y="604272"/>
                  <a:pt x="1126169" y="648697"/>
                </a:cubicBezTo>
                <a:cubicBezTo>
                  <a:pt x="1168027" y="693123"/>
                  <a:pt x="1226461" y="715335"/>
                  <a:pt x="1301470" y="715335"/>
                </a:cubicBezTo>
                <a:cubicBezTo>
                  <a:pt x="1349914" y="715335"/>
                  <a:pt x="1392441" y="704508"/>
                  <a:pt x="1429053" y="682853"/>
                </a:cubicBezTo>
                <a:cubicBezTo>
                  <a:pt x="1465665" y="661199"/>
                  <a:pt x="1493067" y="629610"/>
                  <a:pt x="1511262" y="588087"/>
                </a:cubicBezTo>
                <a:cubicBezTo>
                  <a:pt x="1529456" y="546564"/>
                  <a:pt x="1538553" y="500688"/>
                  <a:pt x="1538553" y="450458"/>
                </a:cubicBezTo>
                <a:cubicBezTo>
                  <a:pt x="1538553" y="377235"/>
                  <a:pt x="1518741" y="316680"/>
                  <a:pt x="1479115" y="268795"/>
                </a:cubicBezTo>
                <a:cubicBezTo>
                  <a:pt x="1439489" y="220910"/>
                  <a:pt x="1380275" y="196967"/>
                  <a:pt x="1301470" y="196967"/>
                </a:cubicBezTo>
                <a:close/>
                <a:moveTo>
                  <a:pt x="0" y="0"/>
                </a:moveTo>
                <a:lnTo>
                  <a:pt x="12181974" y="0"/>
                </a:lnTo>
                <a:lnTo>
                  <a:pt x="121819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DED0A-C373-F45E-E33F-4995896F4E6D}"/>
              </a:ext>
            </a:extLst>
          </p:cNvPr>
          <p:cNvSpPr/>
          <p:nvPr userDrawn="1"/>
        </p:nvSpPr>
        <p:spPr>
          <a:xfrm>
            <a:off x="-7281" y="4134626"/>
            <a:ext cx="42363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>
                <a:ln w="0"/>
                <a:solidFill>
                  <a:srgbClr val="C3C1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nivers" panose="020B0503020202020204" pitchFamily="34" charset="0"/>
              </a:rPr>
              <a:t>DRONE CAPABILITY COALITION</a:t>
            </a:r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CB6C5FC-0D87-75C4-1431-37E929F78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612" y="4260801"/>
            <a:ext cx="2869578" cy="22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Ukrainian serviceman operates a first person view (FPV) drone at a position near the town of Horlivka">
            <a:extLst>
              <a:ext uri="{FF2B5EF4-FFF2-40B4-BE49-F238E27FC236}">
                <a16:creationId xmlns:a16="http://schemas.microsoft.com/office/drawing/2014/main" id="{8ED3E45C-70C8-8A01-B381-4E6405ED6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475" y="-16638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6BC4B2-402F-AB0C-33BB-1BED26C191A5}"/>
              </a:ext>
            </a:extLst>
          </p:cNvPr>
          <p:cNvSpPr/>
          <p:nvPr userDrawn="1"/>
        </p:nvSpPr>
        <p:spPr>
          <a:xfrm>
            <a:off x="-7281" y="-16638"/>
            <a:ext cx="7827306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DED0A-C373-F45E-E33F-4995896F4E6D}"/>
              </a:ext>
            </a:extLst>
          </p:cNvPr>
          <p:cNvSpPr/>
          <p:nvPr userDrawn="1"/>
        </p:nvSpPr>
        <p:spPr>
          <a:xfrm>
            <a:off x="551973" y="545680"/>
            <a:ext cx="42363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>
                <a:ln w="0"/>
                <a:solidFill>
                  <a:srgbClr val="C3C1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nivers" panose="020B0503020202020204" pitchFamily="34" charset="0"/>
              </a:rPr>
              <a:t>DRONE CAPABILITY COALITION</a:t>
            </a:r>
          </a:p>
        </p:txBody>
      </p:sp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9F2DC985-429B-9074-21F9-BA84DC9E0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73" y="4905829"/>
            <a:ext cx="2059086" cy="16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2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6BC4B2-402F-AB0C-33BB-1BED26C191A5}"/>
              </a:ext>
            </a:extLst>
          </p:cNvPr>
          <p:cNvSpPr/>
          <p:nvPr userDrawn="1"/>
        </p:nvSpPr>
        <p:spPr>
          <a:xfrm>
            <a:off x="-7282" y="-85725"/>
            <a:ext cx="12199281" cy="69961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A1609AFB-FB35-C9E3-2362-7373358FC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211" y="888401"/>
            <a:ext cx="2869578" cy="22837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D4279E-5EDA-0F67-35F4-1BDD5E30B708}"/>
              </a:ext>
            </a:extLst>
          </p:cNvPr>
          <p:cNvGrpSpPr/>
          <p:nvPr userDrawn="1"/>
        </p:nvGrpSpPr>
        <p:grpSpPr>
          <a:xfrm>
            <a:off x="1780167" y="4279824"/>
            <a:ext cx="8631667" cy="540000"/>
            <a:chOff x="1995588" y="4279824"/>
            <a:chExt cx="8631667" cy="540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87475-6E26-1039-44BA-EEAC6E7E6EA9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1995588" y="4279824"/>
              <a:ext cx="433574" cy="540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DBBFA5D-C31A-9BB7-F2EA-ACC6E18AF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2736" y="4279824"/>
              <a:ext cx="433574" cy="540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016C41-B272-0256-5685-57151C116F7C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9162" y="4279824"/>
              <a:ext cx="433574" cy="540000"/>
            </a:xfrm>
            <a:prstGeom prst="rect">
              <a:avLst/>
            </a:prstGeom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BF1E80B0-56F6-0CC7-C674-7F450B8B7B4D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2096" y="4279824"/>
              <a:ext cx="433574" cy="540000"/>
            </a:xfrm>
            <a:prstGeom prst="rect">
              <a:avLst/>
            </a:prstGeom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9A57A37B-03A1-9C53-A200-6DA16A6A05DE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8720" y="4279824"/>
              <a:ext cx="433574" cy="540000"/>
            </a:xfrm>
            <a:prstGeom prst="rect">
              <a:avLst/>
            </a:prstGeom>
          </p:spPr>
        </p:pic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E0DDDE7B-2BCA-E7EC-F4A9-7C0074997FA1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7578" y="4279824"/>
              <a:ext cx="433574" cy="540000"/>
            </a:xfrm>
            <a:prstGeom prst="rect">
              <a:avLst/>
            </a:prstGeom>
          </p:spPr>
        </p:pic>
        <p:pic>
          <p:nvPicPr>
            <p:cNvPr id="4096" name="Picture 9">
              <a:extLst>
                <a:ext uri="{FF2B5EF4-FFF2-40B4-BE49-F238E27FC236}">
                  <a16:creationId xmlns:a16="http://schemas.microsoft.com/office/drawing/2014/main" id="{3CF737AE-7705-AB57-09B9-5D6F70AF243B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0408" y="4279824"/>
              <a:ext cx="433574" cy="540000"/>
            </a:xfrm>
            <a:prstGeom prst="rect">
              <a:avLst/>
            </a:prstGeom>
          </p:spPr>
        </p:pic>
        <p:pic>
          <p:nvPicPr>
            <p:cNvPr id="4097" name="Picture 10">
              <a:extLst>
                <a:ext uri="{FF2B5EF4-FFF2-40B4-BE49-F238E27FC236}">
                  <a16:creationId xmlns:a16="http://schemas.microsoft.com/office/drawing/2014/main" id="{BDE64F38-94EE-2EAB-FBC2-616959DB9724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9762838" y="4279824"/>
              <a:ext cx="433574" cy="540000"/>
            </a:xfrm>
            <a:prstGeom prst="rect">
              <a:avLst/>
            </a:prstGeom>
          </p:spPr>
        </p:pic>
        <p:pic>
          <p:nvPicPr>
            <p:cNvPr id="4099" name="Picture 11">
              <a:extLst>
                <a:ext uri="{FF2B5EF4-FFF2-40B4-BE49-F238E27FC236}">
                  <a16:creationId xmlns:a16="http://schemas.microsoft.com/office/drawing/2014/main" id="{3E61E0B8-D08A-40EE-9C18-588D6C67C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5025146" y="4279824"/>
              <a:ext cx="433574" cy="540000"/>
            </a:xfrm>
            <a:prstGeom prst="rect">
              <a:avLst/>
            </a:prstGeom>
          </p:spPr>
        </p:pic>
        <p:pic>
          <p:nvPicPr>
            <p:cNvPr id="4100" name="Picture 12">
              <a:extLst>
                <a:ext uri="{FF2B5EF4-FFF2-40B4-BE49-F238E27FC236}">
                  <a16:creationId xmlns:a16="http://schemas.microsoft.com/office/drawing/2014/main" id="{99279AAA-6486-ECB1-2D00-15AA0E6F2A8B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3458" y="4279824"/>
              <a:ext cx="433574" cy="540000"/>
            </a:xfrm>
            <a:prstGeom prst="rect">
              <a:avLst/>
            </a:prstGeom>
          </p:spPr>
        </p:pic>
        <p:pic>
          <p:nvPicPr>
            <p:cNvPr id="4101" name="Picture 4100">
              <a:extLst>
                <a:ext uri="{FF2B5EF4-FFF2-40B4-BE49-F238E27FC236}">
                  <a16:creationId xmlns:a16="http://schemas.microsoft.com/office/drawing/2014/main" id="{D9010436-6B52-2665-D60F-D3A3E9929605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1844" y="4279824"/>
              <a:ext cx="433574" cy="540000"/>
            </a:xfrm>
            <a:prstGeom prst="rect">
              <a:avLst/>
            </a:prstGeom>
          </p:spPr>
        </p:pic>
        <p:pic>
          <p:nvPicPr>
            <p:cNvPr id="4102" name="Picture 4101">
              <a:extLst>
                <a:ext uri="{FF2B5EF4-FFF2-40B4-BE49-F238E27FC236}">
                  <a16:creationId xmlns:a16="http://schemas.microsoft.com/office/drawing/2014/main" id="{8CE934FC-A655-FB6B-51E4-1D7179C1614D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96310" y="4279824"/>
              <a:ext cx="433574" cy="540000"/>
            </a:xfrm>
            <a:prstGeom prst="rect">
              <a:avLst/>
            </a:prstGeom>
          </p:spPr>
        </p:pic>
        <p:pic>
          <p:nvPicPr>
            <p:cNvPr id="4103" name="Picture 2" descr="Image result for french flag">
              <a:extLst>
                <a:ext uri="{FF2B5EF4-FFF2-40B4-BE49-F238E27FC236}">
                  <a16:creationId xmlns:a16="http://schemas.microsoft.com/office/drawing/2014/main" id="{416DB03C-A7F7-1F81-75B6-2C2A1E545D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564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F55DE5B5-10D5-F117-08F4-07D89876EF6D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1252" y="4279824"/>
              <a:ext cx="433575" cy="540000"/>
            </a:xfrm>
            <a:prstGeom prst="rect">
              <a:avLst/>
            </a:prstGeom>
          </p:spPr>
        </p:pic>
        <p:pic>
          <p:nvPicPr>
            <p:cNvPr id="4105" name="Picture 4104" descr="Flag of the Czech Republic - Wikipedia">
              <a:extLst>
                <a:ext uri="{FF2B5EF4-FFF2-40B4-BE49-F238E27FC236}">
                  <a16:creationId xmlns:a16="http://schemas.microsoft.com/office/drawing/2014/main" id="{0FB5943E-4609-4417-DEC8-BBC490BE1A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4597032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4105">
              <a:extLst>
                <a:ext uri="{FF2B5EF4-FFF2-40B4-BE49-F238E27FC236}">
                  <a16:creationId xmlns:a16="http://schemas.microsoft.com/office/drawing/2014/main" id="{55687C34-2591-C671-1A2C-BE2CBB02D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8421" y="4279824"/>
              <a:ext cx="433574" cy="540000"/>
            </a:xfrm>
            <a:prstGeom prst="rect">
              <a:avLst/>
            </a:prstGeom>
          </p:spPr>
        </p:pic>
        <p:pic>
          <p:nvPicPr>
            <p:cNvPr id="4107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EA35378F-56AA-DCD9-6397-3258B28F55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941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2" descr="Image result for norwegian flaf">
              <a:extLst>
                <a:ext uri="{FF2B5EF4-FFF2-40B4-BE49-F238E27FC236}">
                  <a16:creationId xmlns:a16="http://schemas.microsoft.com/office/drawing/2014/main" id="{C858213F-5327-037E-8FEB-27E367A29B4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43784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4108">
              <a:extLst>
                <a:ext uri="{FF2B5EF4-FFF2-40B4-BE49-F238E27FC236}">
                  <a16:creationId xmlns:a16="http://schemas.microsoft.com/office/drawing/2014/main" id="{127536CE-E4C2-F077-1678-D201339A9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5344" y="4279824"/>
              <a:ext cx="433574" cy="540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71DD56-815F-47A7-CDAB-990C29C53497}"/>
                </a:ext>
              </a:extLst>
            </p:cNvPr>
            <p:cNvPicPr>
              <a:picLocks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96110" y="4279824"/>
              <a:ext cx="431145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793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B554D53-9E61-EBDF-7121-5D3A60CF9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E01DC-684C-3E9E-301A-7806B3833695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0EA7AB-CF66-1A0D-2786-DB3C435957DA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CC2D48-26BB-25C3-1362-C6F5088C6B2A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B9C58E-4D76-BA3B-6C1F-666C962A0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03FFAF-FEF9-56FD-B78C-217BC6E49750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E5898013-3BE4-BBB1-4E95-D6C66F1F30FB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C79BF210-3356-BCC9-94D3-CB2878A50726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7B51D2DA-79CC-8FBA-DFDE-5BFA55A31413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1C8E1863-0A4A-1F4D-B5D9-B4D87184B285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C6ADC59C-269B-5ACD-307A-229288DAA56F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F3493CC-ACBD-F2B5-724B-D194B9005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B61376AF-6408-705B-8E7A-165136391055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D0B24C2-03EF-9CC3-E669-F9DA112D438C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EF8399-6659-693E-73B1-A839737627B4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" descr="Image result for french flag">
              <a:extLst>
                <a:ext uri="{FF2B5EF4-FFF2-40B4-BE49-F238E27FC236}">
                  <a16:creationId xmlns:a16="http://schemas.microsoft.com/office/drawing/2014/main" id="{CC85CEC9-6933-D890-EE90-6DA4B7DC57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408022-7618-0E2C-BC55-85F988ACEF15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3" descr="Flag of the Czech Republic - Wikipedia">
              <a:extLst>
                <a:ext uri="{FF2B5EF4-FFF2-40B4-BE49-F238E27FC236}">
                  <a16:creationId xmlns:a16="http://schemas.microsoft.com/office/drawing/2014/main" id="{E25F6E0B-8E13-6476-DDEB-C81D86B725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15F1144-C342-3952-2E0B-E21F773BC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6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171E73EC-4168-011C-3D61-72257828CC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norwegian flaf">
              <a:extLst>
                <a:ext uri="{FF2B5EF4-FFF2-40B4-BE49-F238E27FC236}">
                  <a16:creationId xmlns:a16="http://schemas.microsoft.com/office/drawing/2014/main" id="{34CE8681-458C-60C9-8B6F-A603E70F255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755F4F-B801-AA26-D962-3E3A03BF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36CD90-9637-3104-156A-B5B696C6A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60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74BE751-1A10-C1FE-084C-707A97BD2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98F9B-B033-96E2-3A2A-ADF427830E14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C247CB-4C24-3586-321E-4F856737A32B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3F79A5-936F-A056-A6C6-E4DD03BCA66F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EBCE1B-208E-29BF-555E-9CD979045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D10B16-2F4C-D4E6-E4E4-27B2640FDFE8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DAA85F3E-A977-5170-6807-553092D7DC49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F13058E1-2909-4A63-61F9-BE26C11D9A8A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A87DB95A-DBD3-B818-EDFF-26499497C790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13C5AEAF-E5A9-41F1-3E91-391D328416C7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7659B850-B472-912E-A625-CA2F4441A9DA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9DED294D-961A-C983-EBCE-2A8594E20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3A10C02E-9902-E9B5-8205-C67D3E0887C1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21927D-E19A-5EF0-44BA-BFBD83849D68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800EC3-31E7-C854-9818-83972CBDC663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" descr="Image result for french flag">
              <a:extLst>
                <a:ext uri="{FF2B5EF4-FFF2-40B4-BE49-F238E27FC236}">
                  <a16:creationId xmlns:a16="http://schemas.microsoft.com/office/drawing/2014/main" id="{F990AB82-AF05-A408-0E5A-C4E04FDF9B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2262B3-42CE-E7E4-5767-EDB86CD7FD98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3" descr="Flag of the Czech Republic - Wikipedia">
              <a:extLst>
                <a:ext uri="{FF2B5EF4-FFF2-40B4-BE49-F238E27FC236}">
                  <a16:creationId xmlns:a16="http://schemas.microsoft.com/office/drawing/2014/main" id="{480E39DB-C141-530A-E10F-8DB86F437B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1CC02E-7AEE-318D-D651-4F21DCFA9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6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BAD6F5D6-F32C-9754-222D-98965A9590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norwegian flaf">
              <a:extLst>
                <a:ext uri="{FF2B5EF4-FFF2-40B4-BE49-F238E27FC236}">
                  <a16:creationId xmlns:a16="http://schemas.microsoft.com/office/drawing/2014/main" id="{60587CFE-1B2E-A671-2C47-BB3600C732F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26B7BC-8F81-7821-6537-A655C300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5AA82D-25B4-7A6B-6179-50E9750FF2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9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42A22-5E41-0DDA-D329-14AB8579C354}"/>
              </a:ext>
            </a:extLst>
          </p:cNvPr>
          <p:cNvSpPr/>
          <p:nvPr userDrawn="1"/>
        </p:nvSpPr>
        <p:spPr>
          <a:xfrm>
            <a:off x="787212" y="0"/>
            <a:ext cx="11404787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7AE9ABF-6535-3D9D-7C83-951EEDD62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E12982-5C89-5A49-688F-D4AFFF2FE015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1E02E4-6C78-21FF-F186-88558CA9B792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4D8682-565B-F017-99BF-844C60BB088B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2110467-F195-A078-122C-C66B9C42A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CF67CA-DF09-FC93-99A9-40CBD63CBC53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ED7E64-1C78-35DC-AA14-92992C7CD42E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1FCA64CA-C6D5-9E6D-35EB-53665E57B296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3FC58860-14A1-B9EF-FA09-59C3E3C7F375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33" name="Picture 9">
              <a:extLst>
                <a:ext uri="{FF2B5EF4-FFF2-40B4-BE49-F238E27FC236}">
                  <a16:creationId xmlns:a16="http://schemas.microsoft.com/office/drawing/2014/main" id="{1ACBE3CB-26FC-7F50-F886-3C0D8F952AED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A5E6DC1F-297C-EF84-9987-72B83DCB14DD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35" name="Picture 11">
              <a:extLst>
                <a:ext uri="{FF2B5EF4-FFF2-40B4-BE49-F238E27FC236}">
                  <a16:creationId xmlns:a16="http://schemas.microsoft.com/office/drawing/2014/main" id="{04706CAA-3062-E8AB-3994-8271A4681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36" name="Picture 12">
              <a:extLst>
                <a:ext uri="{FF2B5EF4-FFF2-40B4-BE49-F238E27FC236}">
                  <a16:creationId xmlns:a16="http://schemas.microsoft.com/office/drawing/2014/main" id="{7CBF34CB-9005-3A00-C8D4-5F9690D5309A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6FFCEB9-A615-2C9D-F68A-C9A4E805946C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DFCE03C-1925-C74D-38FC-0FC7D2CD42CF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39" name="Picture 2" descr="Image result for french flag">
              <a:extLst>
                <a:ext uri="{FF2B5EF4-FFF2-40B4-BE49-F238E27FC236}">
                  <a16:creationId xmlns:a16="http://schemas.microsoft.com/office/drawing/2014/main" id="{57D81307-BE03-4AD2-B4B9-8587D3E34EB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69DF1EC-ABFC-6BEC-5D96-D161214D231E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41" name="Picture 40" descr="Flag of the Czech Republic - Wikipedia">
              <a:extLst>
                <a:ext uri="{FF2B5EF4-FFF2-40B4-BE49-F238E27FC236}">
                  <a16:creationId xmlns:a16="http://schemas.microsoft.com/office/drawing/2014/main" id="{1E77563F-C7F7-76A0-718E-A9E4EE153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4C6D4E8-6FCE-791B-93E2-35C0422E8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43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B8B3BC15-0924-56D9-A336-409717ADC72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norwegian flaf">
              <a:extLst>
                <a:ext uri="{FF2B5EF4-FFF2-40B4-BE49-F238E27FC236}">
                  <a16:creationId xmlns:a16="http://schemas.microsoft.com/office/drawing/2014/main" id="{E192EB76-3F8F-67DA-D3CE-6D5EFEE7C5D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5F99B64-CE51-F87C-B792-9D8106EA7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710C077-7305-986C-3D53-41C4A6CC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56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Ukrainian serviceman operates a first person view (FPV) drone at a position near the town of Horlivka">
            <a:extLst>
              <a:ext uri="{FF2B5EF4-FFF2-40B4-BE49-F238E27FC236}">
                <a16:creationId xmlns:a16="http://schemas.microsoft.com/office/drawing/2014/main" id="{8ED3E45C-70C8-8A01-B381-4E6405ED6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475" y="-16638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6BC4B2-402F-AB0C-33BB-1BED26C191A5}"/>
              </a:ext>
            </a:extLst>
          </p:cNvPr>
          <p:cNvSpPr/>
          <p:nvPr userDrawn="1"/>
        </p:nvSpPr>
        <p:spPr>
          <a:xfrm>
            <a:off x="-7281" y="-16638"/>
            <a:ext cx="7827306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DED0A-C373-F45E-E33F-4995896F4E6D}"/>
              </a:ext>
            </a:extLst>
          </p:cNvPr>
          <p:cNvSpPr/>
          <p:nvPr userDrawn="1"/>
        </p:nvSpPr>
        <p:spPr>
          <a:xfrm>
            <a:off x="551973" y="545680"/>
            <a:ext cx="42363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>
                <a:ln w="0"/>
                <a:solidFill>
                  <a:srgbClr val="C3C1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nivers" panose="020B0503020202020204" pitchFamily="34" charset="0"/>
              </a:rPr>
              <a:t>DRONE CAPABILITY COALITION</a:t>
            </a:r>
          </a:p>
        </p:txBody>
      </p:sp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9F2DC985-429B-9074-21F9-BA84DC9E0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73" y="4905829"/>
            <a:ext cx="2059086" cy="16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>
                <a:effectLst/>
                <a:latin typeface="Univers" panose="020B0503020202020204" pitchFamily="34" charset="0"/>
              </a:defRPr>
            </a:lvl1pPr>
            <a:lvl2pPr>
              <a:defRPr sz="1600">
                <a:effectLst/>
                <a:latin typeface="Univers" panose="020B0503020202020204" pitchFamily="34" charset="0"/>
              </a:defRPr>
            </a:lvl2pPr>
            <a:lvl3pPr>
              <a:defRPr sz="1400">
                <a:effectLst/>
                <a:latin typeface="Univers" panose="020B0503020202020204" pitchFamily="34" charset="0"/>
              </a:defRPr>
            </a:lvl3pPr>
            <a:lvl4pPr>
              <a:defRPr sz="1200">
                <a:effectLst/>
                <a:latin typeface="Univers" panose="020B0503020202020204" pitchFamily="34" charset="0"/>
              </a:defRPr>
            </a:lvl4pPr>
            <a:lvl5pPr>
              <a:defRPr sz="1200">
                <a:effectLst/>
                <a:latin typeface="Univers" panose="020B05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>
                <a:effectLst/>
                <a:latin typeface="Univers" panose="020B0503020202020204" pitchFamily="34" charset="0"/>
              </a:defRPr>
            </a:lvl1pPr>
            <a:lvl2pPr>
              <a:defRPr sz="1600">
                <a:effectLst/>
                <a:latin typeface="Univers" panose="020B0503020202020204" pitchFamily="34" charset="0"/>
              </a:defRPr>
            </a:lvl2pPr>
            <a:lvl3pPr>
              <a:defRPr sz="1400">
                <a:effectLst/>
                <a:latin typeface="Univers" panose="020B0503020202020204" pitchFamily="34" charset="0"/>
              </a:defRPr>
            </a:lvl3pPr>
            <a:lvl4pPr>
              <a:defRPr sz="1200">
                <a:effectLst/>
                <a:latin typeface="Univers" panose="020B0503020202020204" pitchFamily="34" charset="0"/>
              </a:defRPr>
            </a:lvl4pPr>
            <a:lvl5pPr>
              <a:defRPr sz="1200">
                <a:effectLst/>
                <a:latin typeface="Univers" panose="020B05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fld id="{9E7FF36D-2173-4E71-A308-6DA7A49673A2}" type="datetimeFigureOut">
              <a:rPr lang="en-GB" smtClean="0"/>
              <a:pPr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fld id="{F457D6B7-91FA-4F89-BFA2-9ADA932157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42A22-5E41-0DDA-D329-14AB8579C354}"/>
              </a:ext>
            </a:extLst>
          </p:cNvPr>
          <p:cNvSpPr/>
          <p:nvPr userDrawn="1"/>
        </p:nvSpPr>
        <p:spPr>
          <a:xfrm>
            <a:off x="0" y="0"/>
            <a:ext cx="12191999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effectLst/>
              <a:latin typeface="Univers" panose="020B0503020202020204" pitchFamily="34" charset="0"/>
            </a:endParaRP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1FD41EF9-F7E2-883A-8281-A5A98AB309F2}"/>
              </a:ext>
            </a:extLst>
          </p:cNvPr>
          <p:cNvSpPr txBox="1">
            <a:spLocks/>
          </p:cNvSpPr>
          <p:nvPr userDrawn="1"/>
        </p:nvSpPr>
        <p:spPr>
          <a:xfrm>
            <a:off x="11720427" y="35313"/>
            <a:ext cx="341761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5FCB2A-8CA4-4E90-868C-116D3143B739}" type="slidenum">
              <a:rPr lang="en-GB" smtClean="0">
                <a:effectLst/>
                <a:latin typeface="Univers" panose="020B0503020202020204" pitchFamily="34" charset="0"/>
              </a:rPr>
              <a:pPr/>
              <a:t>‹#›</a:t>
            </a:fld>
            <a:endParaRPr lang="en-GB">
              <a:effectLst/>
              <a:latin typeface="Univers" panose="020B0503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2B9D2-97D3-AEFA-A9AC-E721F60EB1E4}"/>
              </a:ext>
            </a:extLst>
          </p:cNvPr>
          <p:cNvSpPr/>
          <p:nvPr userDrawn="1"/>
        </p:nvSpPr>
        <p:spPr>
          <a:xfrm>
            <a:off x="202347" y="367369"/>
            <a:ext cx="11787305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effectLst/>
              <a:latin typeface="Univers" panose="020B0503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28B776-8BFF-D793-38F1-138E28466DA4}"/>
              </a:ext>
            </a:extLst>
          </p:cNvPr>
          <p:cNvCxnSpPr>
            <a:cxnSpLocks/>
          </p:cNvCxnSpPr>
          <p:nvPr userDrawn="1"/>
        </p:nvCxnSpPr>
        <p:spPr>
          <a:xfrm>
            <a:off x="4721700" y="367369"/>
            <a:ext cx="0" cy="296409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709395-9818-2A1A-0B86-622226165DC2}"/>
              </a:ext>
            </a:extLst>
          </p:cNvPr>
          <p:cNvCxnSpPr>
            <a:cxnSpLocks/>
          </p:cNvCxnSpPr>
          <p:nvPr userDrawn="1"/>
        </p:nvCxnSpPr>
        <p:spPr>
          <a:xfrm>
            <a:off x="202348" y="3331464"/>
            <a:ext cx="1178730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68BD617-0628-790E-B83B-7611EE7A5552}"/>
              </a:ext>
            </a:extLst>
          </p:cNvPr>
          <p:cNvSpPr/>
          <p:nvPr userDrawn="1"/>
        </p:nvSpPr>
        <p:spPr>
          <a:xfrm>
            <a:off x="202347" y="727787"/>
            <a:ext cx="11787305" cy="4668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56CCD0-12CE-31DB-4611-CB1F48222211}"/>
              </a:ext>
            </a:extLst>
          </p:cNvPr>
          <p:cNvSpPr txBox="1"/>
          <p:nvPr userDrawn="1"/>
        </p:nvSpPr>
        <p:spPr>
          <a:xfrm>
            <a:off x="4721700" y="727786"/>
            <a:ext cx="721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System Details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E1706F-A79A-CFAE-E920-ECC2408AA638}"/>
              </a:ext>
            </a:extLst>
          </p:cNvPr>
          <p:cNvSpPr txBox="1"/>
          <p:nvPr userDrawn="1"/>
        </p:nvSpPr>
        <p:spPr>
          <a:xfrm>
            <a:off x="6931476" y="3339653"/>
            <a:ext cx="5008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Additional Information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8AF919-7D9D-66CB-9613-BD7BB4F867F8}"/>
              </a:ext>
            </a:extLst>
          </p:cNvPr>
          <p:cNvSpPr txBox="1"/>
          <p:nvPr userDrawn="1"/>
        </p:nvSpPr>
        <p:spPr>
          <a:xfrm>
            <a:off x="229740" y="3323202"/>
            <a:ext cx="438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Company Details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F7BF523-8850-6C50-8377-2995B01B52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769" y="1086669"/>
            <a:ext cx="7136613" cy="216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what you system is and how it does it</a:t>
            </a:r>
            <a:endParaRPr lang="en-GB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5477C1A6-7F1F-7770-696E-449921EC5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618" y="3739537"/>
            <a:ext cx="6433881" cy="744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 b="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capability. describe you will increase production to the stated requirement.</a:t>
            </a:r>
            <a:endParaRPr lang="en-GB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02510E22-D819-5FD5-EBE4-1E41A54A22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1617" y="1086669"/>
            <a:ext cx="4340359" cy="2164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b="0"/>
              <a:t>Please show actual system in its current form and all components</a:t>
            </a:r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DFC62A-BE85-F000-6741-08E0DD0605DD}"/>
              </a:ext>
            </a:extLst>
          </p:cNvPr>
          <p:cNvSpPr txBox="1"/>
          <p:nvPr userDrawn="1"/>
        </p:nvSpPr>
        <p:spPr>
          <a:xfrm>
            <a:off x="248553" y="417469"/>
            <a:ext cx="1178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prstClr val="black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Product Name: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D7ECA2-7B1E-2302-3E2C-CD116777BC59}"/>
              </a:ext>
            </a:extLst>
          </p:cNvPr>
          <p:cNvSpPr txBox="1"/>
          <p:nvPr userDrawn="1"/>
        </p:nvSpPr>
        <p:spPr>
          <a:xfrm>
            <a:off x="239264" y="737951"/>
            <a:ext cx="437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Technology Photo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26A09F41-5B14-603D-DEBA-AE54E2B134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36845" y="3680425"/>
            <a:ext cx="4039352" cy="299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Enter the perceived TRL of your product.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F87FBC3C-1497-2D5A-EF2B-07FDBC49A6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6342" y="5489626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 b="1"/>
              <a:t>Name</a:t>
            </a:r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BAADC0-4D5E-0160-52E9-1E9FFC75E027}"/>
              </a:ext>
            </a:extLst>
          </p:cNvPr>
          <p:cNvSpPr txBox="1"/>
          <p:nvPr userDrawn="1"/>
        </p:nvSpPr>
        <p:spPr>
          <a:xfrm>
            <a:off x="8096475" y="5483714"/>
            <a:ext cx="126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Technical Lead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1707FA-76F0-DEEE-B7A7-F5C6FF103615}"/>
              </a:ext>
            </a:extLst>
          </p:cNvPr>
          <p:cNvCxnSpPr>
            <a:cxnSpLocks/>
          </p:cNvCxnSpPr>
          <p:nvPr userDrawn="1"/>
        </p:nvCxnSpPr>
        <p:spPr>
          <a:xfrm>
            <a:off x="6818487" y="3329594"/>
            <a:ext cx="0" cy="206640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5A68CAE-306E-CA8C-CC72-1710FB812CAD}"/>
              </a:ext>
            </a:extLst>
          </p:cNvPr>
          <p:cNvSpPr/>
          <p:nvPr userDrawn="1"/>
        </p:nvSpPr>
        <p:spPr>
          <a:xfrm>
            <a:off x="202347" y="5397519"/>
            <a:ext cx="11787305" cy="649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2B3D598-9F64-9782-C30D-9EF8D1BA3444}"/>
              </a:ext>
            </a:extLst>
          </p:cNvPr>
          <p:cNvSpPr txBox="1"/>
          <p:nvPr userDrawn="1"/>
        </p:nvSpPr>
        <p:spPr>
          <a:xfrm>
            <a:off x="248553" y="5456932"/>
            <a:ext cx="176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6B861A-AF3E-1AC3-5F95-41FB9DFFE590}"/>
              </a:ext>
            </a:extLst>
          </p:cNvPr>
          <p:cNvSpPr txBox="1"/>
          <p:nvPr userDrawn="1"/>
        </p:nvSpPr>
        <p:spPr>
          <a:xfrm>
            <a:off x="5713522" y="5492395"/>
            <a:ext cx="6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SPOC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6B8AB7E3-A5FA-CD2C-16A7-B937769118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97" y="5480779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 b="1"/>
              <a:t>Name</a:t>
            </a:r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E6D535-6453-601A-4A73-284292871DAC}"/>
              </a:ext>
            </a:extLst>
          </p:cNvPr>
          <p:cNvSpPr txBox="1"/>
          <p:nvPr userDrawn="1"/>
        </p:nvSpPr>
        <p:spPr>
          <a:xfrm>
            <a:off x="7208884" y="3718253"/>
            <a:ext cx="536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Univers" panose="020B0503020202020204" pitchFamily="34" charset="0"/>
                <a:cs typeface="Arial" panose="020B0604020202020204" pitchFamily="34" charset="0"/>
              </a:rPr>
              <a:t>TRL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FD4DBA1-481D-7561-5071-B8B71F5CBAA0}"/>
              </a:ext>
            </a:extLst>
          </p:cNvPr>
          <p:cNvSpPr txBox="1"/>
          <p:nvPr userDrawn="1"/>
        </p:nvSpPr>
        <p:spPr>
          <a:xfrm>
            <a:off x="6705498" y="4053258"/>
            <a:ext cx="1131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In-use operationally</a:t>
            </a:r>
          </a:p>
        </p:txBody>
      </p:sp>
      <p:sp>
        <p:nvSpPr>
          <p:cNvPr id="72" name="Text Placeholder 21">
            <a:extLst>
              <a:ext uri="{FF2B5EF4-FFF2-40B4-BE49-F238E27FC236}">
                <a16:creationId xmlns:a16="http://schemas.microsoft.com/office/drawing/2014/main" id="{B055B892-D042-142C-2503-37B0A3237A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43480" y="4058754"/>
            <a:ext cx="675718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Yes / no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E292C0A4-FF45-E52C-E5D9-254EE4052DF9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329093" y="426888"/>
            <a:ext cx="2018309" cy="259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 b="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Enter Product Name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E119C1-69E8-01EC-C6BF-649F20B176E4}"/>
              </a:ext>
            </a:extLst>
          </p:cNvPr>
          <p:cNvSpPr txBox="1"/>
          <p:nvPr userDrawn="1"/>
        </p:nvSpPr>
        <p:spPr>
          <a:xfrm>
            <a:off x="5677776" y="5776960"/>
            <a:ext cx="6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F8B7E3E7-5F39-C045-B489-E17B29EDC4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6342" y="5786892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Email address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150FE7-1F61-3A78-0C2C-3C6BC5AC8085}"/>
              </a:ext>
            </a:extLst>
          </p:cNvPr>
          <p:cNvSpPr txBox="1"/>
          <p:nvPr userDrawn="1"/>
        </p:nvSpPr>
        <p:spPr>
          <a:xfrm>
            <a:off x="8747447" y="5794631"/>
            <a:ext cx="6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36560B78-E518-3600-ECDF-974ECFC2AD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63597" y="5776960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Email address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F90DA327-B187-C80D-9BD6-4F7BB9C0A8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04348" y="5460835"/>
            <a:ext cx="3773428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Company details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DC44D8-F8C9-28C7-859C-A40B31E7B9CD}"/>
              </a:ext>
            </a:extLst>
          </p:cNvPr>
          <p:cNvSpPr txBox="1"/>
          <p:nvPr userDrawn="1"/>
        </p:nvSpPr>
        <p:spPr>
          <a:xfrm>
            <a:off x="8536878" y="4130220"/>
            <a:ext cx="937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84" name="Text Placeholder 21">
            <a:extLst>
              <a:ext uri="{FF2B5EF4-FFF2-40B4-BE49-F238E27FC236}">
                <a16:creationId xmlns:a16="http://schemas.microsoft.com/office/drawing/2014/main" id="{BDE56460-0926-094E-2469-C669E38020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77350" y="4058754"/>
            <a:ext cx="2598846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Free text</a:t>
            </a:r>
          </a:p>
        </p:txBody>
      </p:sp>
      <p:sp>
        <p:nvSpPr>
          <p:cNvPr id="85" name="Text Placeholder 22">
            <a:extLst>
              <a:ext uri="{FF2B5EF4-FFF2-40B4-BE49-F238E27FC236}">
                <a16:creationId xmlns:a16="http://schemas.microsoft.com/office/drawing/2014/main" id="{460419B4-FA02-CC7C-591B-BD2D6543340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71618" y="4539490"/>
            <a:ext cx="6433881" cy="744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chain. Location of manufactured components and subsystems. Plan to localise component production.</a:t>
            </a:r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689ED24-61C4-BBD0-4B43-BCA85796CAA0}"/>
              </a:ext>
            </a:extLst>
          </p:cNvPr>
          <p:cNvSpPr txBox="1"/>
          <p:nvPr userDrawn="1"/>
        </p:nvSpPr>
        <p:spPr>
          <a:xfrm>
            <a:off x="6909558" y="4555982"/>
            <a:ext cx="836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Cost per platform</a:t>
            </a:r>
          </a:p>
        </p:txBody>
      </p:sp>
      <p:sp>
        <p:nvSpPr>
          <p:cNvPr id="87" name="Text Placeholder 21">
            <a:extLst>
              <a:ext uri="{FF2B5EF4-FFF2-40B4-BE49-F238E27FC236}">
                <a16:creationId xmlns:a16="http://schemas.microsoft.com/office/drawing/2014/main" id="{B2A1FA15-4ED6-4A80-A84D-3A08E3747B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843480" y="4544558"/>
            <a:ext cx="1433868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Free text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D886165-8766-61CE-B097-5E6D1F4AFA0D}"/>
              </a:ext>
            </a:extLst>
          </p:cNvPr>
          <p:cNvSpPr txBox="1"/>
          <p:nvPr userDrawn="1"/>
        </p:nvSpPr>
        <p:spPr>
          <a:xfrm>
            <a:off x="9219603" y="4536862"/>
            <a:ext cx="937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Cost </a:t>
            </a:r>
            <a:r>
              <a:rPr lang="en-GB" sz="1100" b="1" err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incl</a:t>
            </a:r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 ancillaries</a:t>
            </a:r>
          </a:p>
        </p:txBody>
      </p:sp>
      <p:sp>
        <p:nvSpPr>
          <p:cNvPr id="89" name="Text Placeholder 21">
            <a:extLst>
              <a:ext uri="{FF2B5EF4-FFF2-40B4-BE49-F238E27FC236}">
                <a16:creationId xmlns:a16="http://schemas.microsoft.com/office/drawing/2014/main" id="{D2F0B5EB-4410-4238-4690-725442D5092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146890" y="4544558"/>
            <a:ext cx="1729306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Free text</a:t>
            </a:r>
          </a:p>
        </p:txBody>
      </p:sp>
      <p:pic>
        <p:nvPicPr>
          <p:cNvPr id="102" name="Content Placeholder 4">
            <a:extLst>
              <a:ext uri="{FF2B5EF4-FFF2-40B4-BE49-F238E27FC236}">
                <a16:creationId xmlns:a16="http://schemas.microsoft.com/office/drawing/2014/main" id="{0916F59D-5D6C-7600-7CD0-1FC9C5AD5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4982794-A49F-1B71-BDBA-4CB0E663BC1F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B78617-B2F3-796C-5E17-D8DE3921850F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2566D340-DF3F-D295-AE35-F5FB593063A3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AE6A5DD9-2CA8-7401-E213-CAED62A73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EA2F576-A723-6B59-405E-FF64FAB0CA58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08" name="Picture 6">
              <a:extLst>
                <a:ext uri="{FF2B5EF4-FFF2-40B4-BE49-F238E27FC236}">
                  <a16:creationId xmlns:a16="http://schemas.microsoft.com/office/drawing/2014/main" id="{F6ABE307-E64D-BB17-F64B-BB2C698940D9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09" name="Picture 7">
              <a:extLst>
                <a:ext uri="{FF2B5EF4-FFF2-40B4-BE49-F238E27FC236}">
                  <a16:creationId xmlns:a16="http://schemas.microsoft.com/office/drawing/2014/main" id="{241B1826-A7C7-27CF-9813-EDA2326FCCA5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10" name="Picture 8">
              <a:extLst>
                <a:ext uri="{FF2B5EF4-FFF2-40B4-BE49-F238E27FC236}">
                  <a16:creationId xmlns:a16="http://schemas.microsoft.com/office/drawing/2014/main" id="{B077EEBD-7121-CF7E-B769-F3EE7CF1C626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11" name="Picture 9">
              <a:extLst>
                <a:ext uri="{FF2B5EF4-FFF2-40B4-BE49-F238E27FC236}">
                  <a16:creationId xmlns:a16="http://schemas.microsoft.com/office/drawing/2014/main" id="{E2418E0C-B801-F99C-8DFC-9527647AC993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12" name="Picture 10">
              <a:extLst>
                <a:ext uri="{FF2B5EF4-FFF2-40B4-BE49-F238E27FC236}">
                  <a16:creationId xmlns:a16="http://schemas.microsoft.com/office/drawing/2014/main" id="{967F131D-8685-120B-EE2D-C2403F15E1D4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13" name="Picture 11">
              <a:extLst>
                <a:ext uri="{FF2B5EF4-FFF2-40B4-BE49-F238E27FC236}">
                  <a16:creationId xmlns:a16="http://schemas.microsoft.com/office/drawing/2014/main" id="{D37009F1-DF50-37F6-0FF0-AA2D8747F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14" name="Picture 12">
              <a:extLst>
                <a:ext uri="{FF2B5EF4-FFF2-40B4-BE49-F238E27FC236}">
                  <a16:creationId xmlns:a16="http://schemas.microsoft.com/office/drawing/2014/main" id="{F913F103-3670-67D9-5FAE-B67F427D4E0A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6FEB16AE-2637-CA4D-11C4-B18000596104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12C1612-F4E8-8F1B-DBAA-067ED509EC2C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117" name="Picture 2" descr="Image result for french flag">
              <a:extLst>
                <a:ext uri="{FF2B5EF4-FFF2-40B4-BE49-F238E27FC236}">
                  <a16:creationId xmlns:a16="http://schemas.microsoft.com/office/drawing/2014/main" id="{527CE3BE-5D15-6DDC-6841-D2F2A4DEDAD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EA4FC223-10CE-8FC4-D69B-E572C7B8E5C9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119" name="Picture 118" descr="Flag of the Czech Republic - Wikipedia">
              <a:extLst>
                <a:ext uri="{FF2B5EF4-FFF2-40B4-BE49-F238E27FC236}">
                  <a16:creationId xmlns:a16="http://schemas.microsoft.com/office/drawing/2014/main" id="{81B09046-314D-A8DA-0758-A2C42C89C5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C4D61B74-5B92-28A8-95D5-2384C2575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121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318AC801-F98A-662B-E485-FF8904FD98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Image result for norwegian flaf">
              <a:extLst>
                <a:ext uri="{FF2B5EF4-FFF2-40B4-BE49-F238E27FC236}">
                  <a16:creationId xmlns:a16="http://schemas.microsoft.com/office/drawing/2014/main" id="{A839C8D3-9BCC-6073-F1A9-720E1CDD12D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AED9C07-2953-2B51-3177-341B5DF1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A339B809-FD89-7DFB-268D-230488F83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641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42A22-5E41-0DDA-D329-14AB8579C354}"/>
              </a:ext>
            </a:extLst>
          </p:cNvPr>
          <p:cNvSpPr/>
          <p:nvPr userDrawn="1"/>
        </p:nvSpPr>
        <p:spPr>
          <a:xfrm>
            <a:off x="787213" y="0"/>
            <a:ext cx="11404787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0FFE97-E45C-7973-A4A3-C7264B61457A}"/>
              </a:ext>
            </a:extLst>
          </p:cNvPr>
          <p:cNvSpPr txBox="1">
            <a:spLocks/>
          </p:cNvSpPr>
          <p:nvPr userDrawn="1"/>
        </p:nvSpPr>
        <p:spPr>
          <a:xfrm>
            <a:off x="1143001" y="0"/>
            <a:ext cx="9905998" cy="11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b="1">
              <a:solidFill>
                <a:schemeClr val="bg1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5B6020C-EFA1-C294-1756-7A5BF62B1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9240" y="18514"/>
            <a:ext cx="7407275" cy="113823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D0DB914-0C77-7E7C-4A4E-D1AEC5CFB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8900" y="1279524"/>
            <a:ext cx="10255250" cy="4761739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  <a:lvl2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2pPr>
            <a:lvl3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3pPr>
            <a:lvl4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4pPr>
            <a:lvl5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708B9562-5F6F-FFC0-B792-AC01488D4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12567E-EDDA-B513-289C-487ED416B507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7E72B9-DA75-4DDB-C7BA-1A2227B7A125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B8697F-4D92-4B1A-C4A6-371A9E31185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143229F-DA40-79AE-EEBE-028C0101F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59FE269-E84D-2E06-2A56-456B08BFEDD1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CBCB2424-C60D-736F-327F-906CDA234FD3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50" name="Picture 7">
              <a:extLst>
                <a:ext uri="{FF2B5EF4-FFF2-40B4-BE49-F238E27FC236}">
                  <a16:creationId xmlns:a16="http://schemas.microsoft.com/office/drawing/2014/main" id="{DB4374CC-7774-3085-DCC0-76C748459F1C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BF585BF2-826A-F436-63F5-851908510520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id="{26654D81-F6D7-2F3F-4B0A-78579036B985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E1160A9E-8A6E-BCBA-2E93-29B3B932FEFA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54" name="Picture 11">
              <a:extLst>
                <a:ext uri="{FF2B5EF4-FFF2-40B4-BE49-F238E27FC236}">
                  <a16:creationId xmlns:a16="http://schemas.microsoft.com/office/drawing/2014/main" id="{4005D6E2-2640-CD0E-6833-7DF5126A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55" name="Picture 12">
              <a:extLst>
                <a:ext uri="{FF2B5EF4-FFF2-40B4-BE49-F238E27FC236}">
                  <a16:creationId xmlns:a16="http://schemas.microsoft.com/office/drawing/2014/main" id="{E7F06387-77E6-035D-B673-925C84BE6822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A8A436-D724-FBB2-027B-775C4CA7E19E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AA6CFAF-0035-0CF2-552E-B30998FDA9EB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58" name="Picture 2" descr="Image result for french flag">
              <a:extLst>
                <a:ext uri="{FF2B5EF4-FFF2-40B4-BE49-F238E27FC236}">
                  <a16:creationId xmlns:a16="http://schemas.microsoft.com/office/drawing/2014/main" id="{34267E49-51A4-66BB-4A06-5CE48747F7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F9A7574-7E1A-DF8F-7D25-F0171B4C7CC5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60" name="Picture 59" descr="Flag of the Czech Republic - Wikipedia">
              <a:extLst>
                <a:ext uri="{FF2B5EF4-FFF2-40B4-BE49-F238E27FC236}">
                  <a16:creationId xmlns:a16="http://schemas.microsoft.com/office/drawing/2014/main" id="{ECAAC498-0D0F-9300-772A-20FB075EB1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9A79869-60B1-8A95-F8B9-1050BB615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68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7D2AAD24-A07C-F71A-79ED-C309483CD84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norwegian flaf">
              <a:extLst>
                <a:ext uri="{FF2B5EF4-FFF2-40B4-BE49-F238E27FC236}">
                  <a16:creationId xmlns:a16="http://schemas.microsoft.com/office/drawing/2014/main" id="{A4FAADC4-9E49-19B0-03D7-0B5A6EFD1D3F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DAC93DC-648D-BD93-2E6A-7A1392AAD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0B8931-1D70-8B94-6064-5DC38B526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82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2B7B43B-4F67-6613-86D9-A505DC8B8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383050-E527-BACA-42EC-AFEAB52612B4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5BEED0-0519-9EA6-6062-3A1146BDBC7D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255987-02D2-3E21-578B-CD41ED8BC63A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BECBE9-0038-B9F9-9481-232DCF33F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761255-594B-7BD1-1845-EE032BB3A6F7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BDF1B5DA-BA39-E336-80BB-3DFF61BDEA20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D0914DEE-A048-F16A-9604-E87CA1F253EB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D09EBD59-6241-5657-904D-7CA14863FFA3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B47CDCE6-A3EF-8101-036F-DAB2B79C00E0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591A6446-58AB-4140-3928-DA87D19BD96D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A92FAEFE-BA7F-B9F7-A552-D41BBD81F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0FADC402-93DD-6A6A-08DD-15003341A01C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1B89F7-6526-FD47-EE25-F92BE6334B32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DF91E23-A8DA-25EE-45D0-37B5F52414CA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2" descr="Image result for french flag">
              <a:extLst>
                <a:ext uri="{FF2B5EF4-FFF2-40B4-BE49-F238E27FC236}">
                  <a16:creationId xmlns:a16="http://schemas.microsoft.com/office/drawing/2014/main" id="{004A1211-A995-26B8-62A4-4D8519726B9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ACBB2A-E760-CE05-4154-A76DF07498F1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3" name="Picture 22" descr="Flag of the Czech Republic - Wikipedia">
              <a:extLst>
                <a:ext uri="{FF2B5EF4-FFF2-40B4-BE49-F238E27FC236}">
                  <a16:creationId xmlns:a16="http://schemas.microsoft.com/office/drawing/2014/main" id="{702BE635-6A23-E85F-9D71-A116D546DF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2239FFD-1113-8A79-D704-8744365FB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5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25658FEA-0A0D-37CC-789A-8793624846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norwegian flaf">
              <a:extLst>
                <a:ext uri="{FF2B5EF4-FFF2-40B4-BE49-F238E27FC236}">
                  <a16:creationId xmlns:a16="http://schemas.microsoft.com/office/drawing/2014/main" id="{234306CA-7311-B3C5-2466-B112046B901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A50D2C-B97B-BA8F-1782-8A4BED033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9558BD-6F02-4B04-C46C-2FCD3AF7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30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4E00BC-98D8-F7CC-6581-441FF0ED3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6A9BE-E09F-C04E-6258-210114C30F30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202A02-D8F5-EB47-4D39-5D196325EF87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DE35A6-2AEE-D61B-380D-B6A85316F44D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95A329-A07D-53EB-73F2-EEDE8388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F665F-08BC-860A-73BA-B5D53B2DBE56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CDAD4F6C-547C-37A4-2A6C-3D80E7CBD340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62141238-07CD-99C9-C241-288BAD73A077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B28D975F-15B5-E1DB-E729-FEA3E7424DE5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82DA53AA-9908-2E49-19B9-9D43B6EB3154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DC3A5E97-F2F1-B17A-A1ED-8B6B4BB79AB8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7D06E243-9DE1-924C-A3DC-6E7CE5BB1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A5A49F06-A38B-5357-437F-7D2916AEC79D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51DAB5-252B-8BE2-175C-C6FCD8083352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EDDC42-E927-DD0A-F994-881B9B2FF36C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2" descr="Image result for french flag">
              <a:extLst>
                <a:ext uri="{FF2B5EF4-FFF2-40B4-BE49-F238E27FC236}">
                  <a16:creationId xmlns:a16="http://schemas.microsoft.com/office/drawing/2014/main" id="{BB641674-7E9D-99F5-D6BC-9AAE6EA71F7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93DC3C-F7BF-8976-5AA7-775D695F1985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1" descr="Flag of the Czech Republic - Wikipedia">
              <a:extLst>
                <a:ext uri="{FF2B5EF4-FFF2-40B4-BE49-F238E27FC236}">
                  <a16:creationId xmlns:a16="http://schemas.microsoft.com/office/drawing/2014/main" id="{74600036-7BC4-E6B0-292D-5A1BC6EB0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6BDE09-977F-C0EC-271C-B32FEB755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F51D40AF-DF7B-532C-8C36-8E42CF9E8F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norwegian flaf">
              <a:extLst>
                <a:ext uri="{FF2B5EF4-FFF2-40B4-BE49-F238E27FC236}">
                  <a16:creationId xmlns:a16="http://schemas.microsoft.com/office/drawing/2014/main" id="{65250C70-8704-80EC-2D61-59F6E055BC5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C874BC-4E44-7692-ABBB-BDC61C9D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BDB8FE-28D4-F681-D137-EFBE98A91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92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8B4C841-71C8-8293-18FD-3EFFE12B8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AAB8D7-4340-CCE4-A3C5-CFE24108051E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DB93E0-D864-CEAC-3EBA-43CEF3D77232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10B1D6-9A18-F399-1CE0-197DB4F10C72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8B7B31-75B9-4E4D-7251-49990E296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C097A6-BDE0-5E05-DA26-0745EBA1C7EF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663E4DE3-1948-5035-E258-1DFFE9C31F93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EA8181F5-CC04-D9F1-E51D-70D9962BD02E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1E3E5387-864E-2C9D-18E6-21009A609DD5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B71FEA9B-1CD4-9FF2-7C25-F02F1A8991D3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265E10BF-56CA-AEB2-C5CE-D94BC225D782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61291FCD-6527-CB49-BF54-2BB4F1305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0750A3F1-5818-FD7A-D368-3E8DCC50FC3A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AB1F953-B42D-A370-83D6-30C84A05B272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CC9CBD-03C2-1E15-CB39-2E01BC3FB4F7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" descr="Image result for french flag">
              <a:extLst>
                <a:ext uri="{FF2B5EF4-FFF2-40B4-BE49-F238E27FC236}">
                  <a16:creationId xmlns:a16="http://schemas.microsoft.com/office/drawing/2014/main" id="{479AEE1E-DDFC-C6FB-30E9-F4C61A5C78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7FED35-3A67-2B07-699E-41B1CFF13771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6" name="Picture 25" descr="Flag of the Czech Republic - Wikipedia">
              <a:extLst>
                <a:ext uri="{FF2B5EF4-FFF2-40B4-BE49-F238E27FC236}">
                  <a16:creationId xmlns:a16="http://schemas.microsoft.com/office/drawing/2014/main" id="{D1FBB323-B6A8-94B5-B527-0E122FA07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152763E-A264-F755-5FBA-82143C5E0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8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D552886A-91EE-D774-FD7B-83127AC1A80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Image result for norwegian flaf">
              <a:extLst>
                <a:ext uri="{FF2B5EF4-FFF2-40B4-BE49-F238E27FC236}">
                  <a16:creationId xmlns:a16="http://schemas.microsoft.com/office/drawing/2014/main" id="{16A42733-EF63-8989-64F6-12651772A43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462F454-0C35-512E-EBFB-C0DF95318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0C0EF69-E81E-52BA-9AD0-5BAB4AC615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98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DDEC7-65B6-4D54-A55E-0D3E932FC00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90CB1-C737-46DD-829B-E088FB9FEF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EFF3CC0-5C24-9D27-3A11-24680AC3F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54FB1-FB9E-29EC-4180-0C4BF09DC00F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5D96F-BA02-CCEA-7E3E-5183DF046993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F6460F-C32A-EF05-443A-CB2626692CE1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8E51A5-FC9C-705A-0498-A9B37C325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B690A9-0DE0-AC8C-47F8-9839A4B99F58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11F406C4-B370-4E5D-0C70-EFB726E23D82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B0760FC4-692E-E433-5CEB-646FAB8EA53D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282F62B7-D2AD-E6ED-D6F6-182A48E7E3B1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1DD9B478-9139-5AB9-6849-55B8765427C1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2F836D64-CF8B-7736-4B13-732E2ABE6AE1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17D5EBE8-5349-D88F-9414-6FA58C344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472B4270-53BB-00BE-507E-EAD10387707D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1E1C02-8EE4-F3E0-439D-18C277B50F37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8FAA73-68EB-1B14-4C8A-220363F7DFA7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" descr="Image result for french flag">
              <a:extLst>
                <a:ext uri="{FF2B5EF4-FFF2-40B4-BE49-F238E27FC236}">
                  <a16:creationId xmlns:a16="http://schemas.microsoft.com/office/drawing/2014/main" id="{A85CEF79-C1A1-DF2B-16F4-5572AA8B51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0C2802-D4B5-0318-5A24-325FC1A78926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6" name="Picture 25" descr="Flag of the Czech Republic - Wikipedia">
              <a:extLst>
                <a:ext uri="{FF2B5EF4-FFF2-40B4-BE49-F238E27FC236}">
                  <a16:creationId xmlns:a16="http://schemas.microsoft.com/office/drawing/2014/main" id="{B096B116-BE6F-BD61-C404-6096F68557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2D1FDB8-7153-8F26-9259-926CD09C8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8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201FC962-D014-58F2-0F20-552A5173AA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Image result for norwegian flaf">
              <a:extLst>
                <a:ext uri="{FF2B5EF4-FFF2-40B4-BE49-F238E27FC236}">
                  <a16:creationId xmlns:a16="http://schemas.microsoft.com/office/drawing/2014/main" id="{ED55B948-6B54-FE09-3681-24DB608F293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320552B-1B86-3259-8190-45579F72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E0EB83F-CB14-7747-0907-5D7356412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868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FE6D53-73F0-1306-1AA4-6A65F9913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732B6-29F1-14D9-A737-352922C86BD4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F7E1E0-3D29-6945-2665-37222FAE61EB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968471-D5ED-B6D0-6973-69E26B53FD28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CE2273-2E7D-8C87-2519-F7D52BC76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F069A6-0BE2-058C-5E7D-C9B241CEEF86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3D3185C7-43E8-01C6-9A4B-7963E588F0BE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19DDC6D9-FC7F-F2D3-22F7-F9E6857F8D52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F079D361-17BD-BC13-A989-5E983785650B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FF4D9D4B-F0AC-CC83-DF83-6C7DF34A2FA5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BA4042DA-F3B2-371E-DCCE-08A32CF557AF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301BCFFB-977F-ED93-F18D-4A152ADFD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81DD8FEC-595C-A6E5-4A4C-777DE8D9405D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BDE408-C436-9480-3ABA-AEB9E2EC6906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552BBF-57AD-170C-9F94-8C36BE2BBE15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2" descr="Image result for french flag">
              <a:extLst>
                <a:ext uri="{FF2B5EF4-FFF2-40B4-BE49-F238E27FC236}">
                  <a16:creationId xmlns:a16="http://schemas.microsoft.com/office/drawing/2014/main" id="{E9B27542-8A0E-D173-596A-62903C38DC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21F9BC9-C6B4-6D46-8AF3-8267056663F4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9" descr="Flag of the Czech Republic - Wikipedia">
              <a:extLst>
                <a:ext uri="{FF2B5EF4-FFF2-40B4-BE49-F238E27FC236}">
                  <a16:creationId xmlns:a16="http://schemas.microsoft.com/office/drawing/2014/main" id="{6A0B6DF3-D36B-EDA2-6D27-DBC0A9DCC8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BC90F-8FFE-2994-A3F4-3CCB6E76F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44F0CE7D-C950-1BCE-DC29-5A2D5E744F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norwegian flaf">
              <a:extLst>
                <a:ext uri="{FF2B5EF4-FFF2-40B4-BE49-F238E27FC236}">
                  <a16:creationId xmlns:a16="http://schemas.microsoft.com/office/drawing/2014/main" id="{6CB442C8-A42C-BFB4-0501-43E91B43996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D4F5A7E-0B34-9D41-EE67-2C0253FC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937CE0-CEBA-7AC2-9B48-95BEF8675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02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1B38-BA61-F969-A30A-064C3F204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BCC6C-BD93-7444-1DB8-DD9E89B9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2D16A-8E50-4DE9-4389-357722E8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916C-CD7F-6A4C-B42D-1182AADAF3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02DCF-3926-9ED4-099B-58B70477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5E75-9862-07FA-EBF9-65139C32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BBE7-1F94-644A-BE0A-CF39190099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4AA7BCA-A773-492A-BDD6-AE7B1CB1A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4256" y="6288374"/>
            <a:ext cx="551167" cy="439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436ED-21BE-4175-697A-E8339164C751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C7AEB8-7A41-6F20-3073-E18096E9F8AB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4AAB58-9D8B-8AC5-5E0F-607AD872EB7C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7F3AB6-9712-A09A-9457-42879AD00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C9CE9F-DB6A-5853-8212-B7ED03AEE3E9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212678A5-7E8B-1822-C6A9-B0E076AD15A2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58A70CF4-016E-7543-F2C3-BB7D1BBDF9CE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635F0A4-4F5C-0B65-9C37-0988762E2760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863C9CF1-734F-C8F4-7E6E-AF4F048F42D4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19F7F65F-57F4-16E0-8559-A5A029D2562A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0B5FDCEB-0365-8750-197C-8B4698AE7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61F74933-5F78-44FC-1195-DDA029860E4F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8D5CD7-DEFC-02B5-DA0D-0518A93BDE22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3753B6-2553-0BCD-D078-6035BE182542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3" name="Picture 2" descr="Image result for french flag">
              <a:extLst>
                <a:ext uri="{FF2B5EF4-FFF2-40B4-BE49-F238E27FC236}">
                  <a16:creationId xmlns:a16="http://schemas.microsoft.com/office/drawing/2014/main" id="{B78DBFC2-6E77-F5AB-A051-6914688302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B037E6C-3272-16E2-20C8-CDC075046ABC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5" name="Picture 24" descr="Flag of the Czech Republic - Wikipedia">
              <a:extLst>
                <a:ext uri="{FF2B5EF4-FFF2-40B4-BE49-F238E27FC236}">
                  <a16:creationId xmlns:a16="http://schemas.microsoft.com/office/drawing/2014/main" id="{E74CEDFC-B5FB-F293-1BB5-7E19A2F25B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082BC57-76A5-A4F5-1564-D71945C7D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7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7A25FFE1-5F9B-9394-AC4E-54B36D694C7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Image result for norwegian flaf">
              <a:extLst>
                <a:ext uri="{FF2B5EF4-FFF2-40B4-BE49-F238E27FC236}">
                  <a16:creationId xmlns:a16="http://schemas.microsoft.com/office/drawing/2014/main" id="{11FF28D2-B626-C3CF-808B-F0BB3986370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27462A2-56E0-E492-228A-CD10FBD9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B16D73-BC0C-1BCF-C6BB-0861D8020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56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6BC4B2-402F-AB0C-33BB-1BED26C191A5}"/>
              </a:ext>
            </a:extLst>
          </p:cNvPr>
          <p:cNvSpPr/>
          <p:nvPr userDrawn="1"/>
        </p:nvSpPr>
        <p:spPr>
          <a:xfrm>
            <a:off x="-7282" y="-85725"/>
            <a:ext cx="12199281" cy="69961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A1609AFB-FB35-C9E3-2362-7373358FC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211" y="888401"/>
            <a:ext cx="2869578" cy="22837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D4279E-5EDA-0F67-35F4-1BDD5E30B708}"/>
              </a:ext>
            </a:extLst>
          </p:cNvPr>
          <p:cNvGrpSpPr/>
          <p:nvPr userDrawn="1"/>
        </p:nvGrpSpPr>
        <p:grpSpPr>
          <a:xfrm>
            <a:off x="1780167" y="4279824"/>
            <a:ext cx="8631667" cy="540000"/>
            <a:chOff x="1995588" y="4279824"/>
            <a:chExt cx="8631667" cy="540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87475-6E26-1039-44BA-EEAC6E7E6EA9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1995588" y="4279824"/>
              <a:ext cx="433574" cy="540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DBBFA5D-C31A-9BB7-F2EA-ACC6E18AF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2736" y="4279824"/>
              <a:ext cx="433574" cy="540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016C41-B272-0256-5685-57151C116F7C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9162" y="4279824"/>
              <a:ext cx="433574" cy="540000"/>
            </a:xfrm>
            <a:prstGeom prst="rect">
              <a:avLst/>
            </a:prstGeom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BF1E80B0-56F6-0CC7-C674-7F450B8B7B4D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2096" y="4279824"/>
              <a:ext cx="433574" cy="540000"/>
            </a:xfrm>
            <a:prstGeom prst="rect">
              <a:avLst/>
            </a:prstGeom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9A57A37B-03A1-9C53-A200-6DA16A6A05DE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8720" y="4279824"/>
              <a:ext cx="433574" cy="540000"/>
            </a:xfrm>
            <a:prstGeom prst="rect">
              <a:avLst/>
            </a:prstGeom>
          </p:spPr>
        </p:pic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E0DDDE7B-2BCA-E7EC-F4A9-7C0074997FA1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7578" y="4279824"/>
              <a:ext cx="433574" cy="540000"/>
            </a:xfrm>
            <a:prstGeom prst="rect">
              <a:avLst/>
            </a:prstGeom>
          </p:spPr>
        </p:pic>
        <p:pic>
          <p:nvPicPr>
            <p:cNvPr id="4096" name="Picture 9">
              <a:extLst>
                <a:ext uri="{FF2B5EF4-FFF2-40B4-BE49-F238E27FC236}">
                  <a16:creationId xmlns:a16="http://schemas.microsoft.com/office/drawing/2014/main" id="{3CF737AE-7705-AB57-09B9-5D6F70AF243B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0408" y="4279824"/>
              <a:ext cx="433574" cy="540000"/>
            </a:xfrm>
            <a:prstGeom prst="rect">
              <a:avLst/>
            </a:prstGeom>
          </p:spPr>
        </p:pic>
        <p:pic>
          <p:nvPicPr>
            <p:cNvPr id="4097" name="Picture 10">
              <a:extLst>
                <a:ext uri="{FF2B5EF4-FFF2-40B4-BE49-F238E27FC236}">
                  <a16:creationId xmlns:a16="http://schemas.microsoft.com/office/drawing/2014/main" id="{BDE64F38-94EE-2EAB-FBC2-616959DB9724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9762838" y="4279824"/>
              <a:ext cx="433574" cy="540000"/>
            </a:xfrm>
            <a:prstGeom prst="rect">
              <a:avLst/>
            </a:prstGeom>
          </p:spPr>
        </p:pic>
        <p:pic>
          <p:nvPicPr>
            <p:cNvPr id="4099" name="Picture 11">
              <a:extLst>
                <a:ext uri="{FF2B5EF4-FFF2-40B4-BE49-F238E27FC236}">
                  <a16:creationId xmlns:a16="http://schemas.microsoft.com/office/drawing/2014/main" id="{3E61E0B8-D08A-40EE-9C18-588D6C67C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5025146" y="4279824"/>
              <a:ext cx="433574" cy="540000"/>
            </a:xfrm>
            <a:prstGeom prst="rect">
              <a:avLst/>
            </a:prstGeom>
          </p:spPr>
        </p:pic>
        <p:pic>
          <p:nvPicPr>
            <p:cNvPr id="4100" name="Picture 12">
              <a:extLst>
                <a:ext uri="{FF2B5EF4-FFF2-40B4-BE49-F238E27FC236}">
                  <a16:creationId xmlns:a16="http://schemas.microsoft.com/office/drawing/2014/main" id="{99279AAA-6486-ECB1-2D00-15AA0E6F2A8B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3458" y="4279824"/>
              <a:ext cx="433574" cy="540000"/>
            </a:xfrm>
            <a:prstGeom prst="rect">
              <a:avLst/>
            </a:prstGeom>
          </p:spPr>
        </p:pic>
        <p:pic>
          <p:nvPicPr>
            <p:cNvPr id="4101" name="Picture 4100">
              <a:extLst>
                <a:ext uri="{FF2B5EF4-FFF2-40B4-BE49-F238E27FC236}">
                  <a16:creationId xmlns:a16="http://schemas.microsoft.com/office/drawing/2014/main" id="{D9010436-6B52-2665-D60F-D3A3E9929605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1844" y="4279824"/>
              <a:ext cx="433574" cy="540000"/>
            </a:xfrm>
            <a:prstGeom prst="rect">
              <a:avLst/>
            </a:prstGeom>
          </p:spPr>
        </p:pic>
        <p:pic>
          <p:nvPicPr>
            <p:cNvPr id="4102" name="Picture 4101">
              <a:extLst>
                <a:ext uri="{FF2B5EF4-FFF2-40B4-BE49-F238E27FC236}">
                  <a16:creationId xmlns:a16="http://schemas.microsoft.com/office/drawing/2014/main" id="{8CE934FC-A655-FB6B-51E4-1D7179C1614D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96310" y="4279824"/>
              <a:ext cx="433574" cy="540000"/>
            </a:xfrm>
            <a:prstGeom prst="rect">
              <a:avLst/>
            </a:prstGeom>
          </p:spPr>
        </p:pic>
        <p:pic>
          <p:nvPicPr>
            <p:cNvPr id="4103" name="Picture 2" descr="Image result for french flag">
              <a:extLst>
                <a:ext uri="{FF2B5EF4-FFF2-40B4-BE49-F238E27FC236}">
                  <a16:creationId xmlns:a16="http://schemas.microsoft.com/office/drawing/2014/main" id="{416DB03C-A7F7-1F81-75B6-2C2A1E545D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564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F55DE5B5-10D5-F117-08F4-07D89876EF6D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1252" y="4279824"/>
              <a:ext cx="433575" cy="540000"/>
            </a:xfrm>
            <a:prstGeom prst="rect">
              <a:avLst/>
            </a:prstGeom>
          </p:spPr>
        </p:pic>
        <p:pic>
          <p:nvPicPr>
            <p:cNvPr id="4105" name="Picture 4104" descr="Flag of the Czech Republic - Wikipedia">
              <a:extLst>
                <a:ext uri="{FF2B5EF4-FFF2-40B4-BE49-F238E27FC236}">
                  <a16:creationId xmlns:a16="http://schemas.microsoft.com/office/drawing/2014/main" id="{0FB5943E-4609-4417-DEC8-BBC490BE1A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4597032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4105">
              <a:extLst>
                <a:ext uri="{FF2B5EF4-FFF2-40B4-BE49-F238E27FC236}">
                  <a16:creationId xmlns:a16="http://schemas.microsoft.com/office/drawing/2014/main" id="{55687C34-2591-C671-1A2C-BE2CBB02D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8421" y="4279824"/>
              <a:ext cx="433574" cy="540000"/>
            </a:xfrm>
            <a:prstGeom prst="rect">
              <a:avLst/>
            </a:prstGeom>
          </p:spPr>
        </p:pic>
        <p:pic>
          <p:nvPicPr>
            <p:cNvPr id="4107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EA35378F-56AA-DCD9-6397-3258B28F55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941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2" descr="Image result for norwegian flaf">
              <a:extLst>
                <a:ext uri="{FF2B5EF4-FFF2-40B4-BE49-F238E27FC236}">
                  <a16:creationId xmlns:a16="http://schemas.microsoft.com/office/drawing/2014/main" id="{C858213F-5327-037E-8FEB-27E367A29B4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43784" y="4279824"/>
              <a:ext cx="433574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4108">
              <a:extLst>
                <a:ext uri="{FF2B5EF4-FFF2-40B4-BE49-F238E27FC236}">
                  <a16:creationId xmlns:a16="http://schemas.microsoft.com/office/drawing/2014/main" id="{127536CE-E4C2-F077-1678-D201339A9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5344" y="4279824"/>
              <a:ext cx="433574" cy="540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71DD56-815F-47A7-CDAB-990C29C53497}"/>
                </a:ext>
              </a:extLst>
            </p:cNvPr>
            <p:cNvPicPr>
              <a:picLocks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96110" y="4279824"/>
              <a:ext cx="431145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14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B554D53-9E61-EBDF-7121-5D3A60CF9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877" r="89815">
                        <a14:foregroundMark x1="20679" y1="25157" x2="20679" y2="25157"/>
                        <a14:foregroundMark x1="76852" y1="22327" x2="76852" y2="22327"/>
                        <a14:foregroundMark x1="45370" y1="44340" x2="45370" y2="44340"/>
                        <a14:foregroundMark x1="19444" y1="58805" x2="19444" y2="58805"/>
                        <a14:foregroundMark x1="33642" y1="57862" x2="33642" y2="57862"/>
                        <a14:foregroundMark x1="45679" y1="58805" x2="45679" y2="58805"/>
                        <a14:foregroundMark x1="59568" y1="61006" x2="59568" y2="61006"/>
                        <a14:foregroundMark x1="72531" y1="61321" x2="72531" y2="61321"/>
                        <a14:foregroundMark x1="19136" y1="75786" x2="19136" y2="75786"/>
                        <a14:foregroundMark x1="26852" y1="75786" x2="26852" y2="75786"/>
                        <a14:foregroundMark x1="36728" y1="76730" x2="36728" y2="76730"/>
                        <a14:foregroundMark x1="44444" y1="77673" x2="44444" y2="77673"/>
                        <a14:foregroundMark x1="51543" y1="77358" x2="51543" y2="77358"/>
                        <a14:foregroundMark x1="57099" y1="77044" x2="57099" y2="77044"/>
                        <a14:foregroundMark x1="63272" y1="76730" x2="63272" y2="76730"/>
                        <a14:foregroundMark x1="66358" y1="77044" x2="66358" y2="77044"/>
                        <a14:foregroundMark x1="75617" y1="76730" x2="75617" y2="7673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256" y="6237455"/>
            <a:ext cx="551167" cy="541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E01DC-684C-3E9E-301A-7806B3833695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0EA7AB-CF66-1A0D-2786-DB3C435957DA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CC2D48-26BB-25C3-1362-C6F5088C6B2A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B9C58E-4D76-BA3B-6C1F-666C962A0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03FFAF-FEF9-56FD-B78C-217BC6E49750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E5898013-3BE4-BBB1-4E95-D6C66F1F30FB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C79BF210-3356-BCC9-94D3-CB2878A50726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7B51D2DA-79CC-8FBA-DFDE-5BFA55A31413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1C8E1863-0A4A-1F4D-B5D9-B4D87184B285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C6ADC59C-269B-5ACD-307A-229288DAA56F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F3493CC-ACBD-F2B5-724B-D194B9005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B61376AF-6408-705B-8E7A-165136391055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D0B24C2-03EF-9CC3-E669-F9DA112D438C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EF8399-6659-693E-73B1-A839737627B4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" descr="Image result for french flag">
              <a:extLst>
                <a:ext uri="{FF2B5EF4-FFF2-40B4-BE49-F238E27FC236}">
                  <a16:creationId xmlns:a16="http://schemas.microsoft.com/office/drawing/2014/main" id="{CC85CEC9-6933-D890-EE90-6DA4B7DC57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408022-7618-0E2C-BC55-85F988ACEF15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3" descr="Flag of the Czech Republic - Wikipedia">
              <a:extLst>
                <a:ext uri="{FF2B5EF4-FFF2-40B4-BE49-F238E27FC236}">
                  <a16:creationId xmlns:a16="http://schemas.microsoft.com/office/drawing/2014/main" id="{E25F6E0B-8E13-6476-DDEB-C81D86B725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15F1144-C342-3952-2E0B-E21F773BC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6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171E73EC-4168-011C-3D61-72257828CC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norwegian flaf">
              <a:extLst>
                <a:ext uri="{FF2B5EF4-FFF2-40B4-BE49-F238E27FC236}">
                  <a16:creationId xmlns:a16="http://schemas.microsoft.com/office/drawing/2014/main" id="{34CE8681-458C-60C9-8B6F-A603E70F255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755F4F-B801-AA26-D962-3E3A03BF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36CD90-9637-3104-156A-B5B696C6A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86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74BE751-1A10-C1FE-084C-707A97BD2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877" r="89815">
                        <a14:foregroundMark x1="20679" y1="25157" x2="20679" y2="25157"/>
                        <a14:foregroundMark x1="76852" y1="22327" x2="76852" y2="22327"/>
                        <a14:foregroundMark x1="45370" y1="44340" x2="45370" y2="44340"/>
                        <a14:foregroundMark x1="19444" y1="58805" x2="19444" y2="58805"/>
                        <a14:foregroundMark x1="33642" y1="57862" x2="33642" y2="57862"/>
                        <a14:foregroundMark x1="45679" y1="58805" x2="45679" y2="58805"/>
                        <a14:foregroundMark x1="59568" y1="61006" x2="59568" y2="61006"/>
                        <a14:foregroundMark x1="72531" y1="61321" x2="72531" y2="61321"/>
                        <a14:foregroundMark x1="19136" y1="75786" x2="19136" y2="75786"/>
                        <a14:foregroundMark x1="26852" y1="75786" x2="26852" y2="75786"/>
                        <a14:foregroundMark x1="36728" y1="76730" x2="36728" y2="76730"/>
                        <a14:foregroundMark x1="44444" y1="77673" x2="44444" y2="77673"/>
                        <a14:foregroundMark x1="51543" y1="77358" x2="51543" y2="77358"/>
                        <a14:foregroundMark x1="57099" y1="77044" x2="57099" y2="77044"/>
                        <a14:foregroundMark x1="63272" y1="76730" x2="63272" y2="76730"/>
                        <a14:foregroundMark x1="66358" y1="77044" x2="66358" y2="77044"/>
                        <a14:foregroundMark x1="75617" y1="76730" x2="75617" y2="7673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256" y="6237455"/>
            <a:ext cx="551167" cy="541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98F9B-B033-96E2-3A2A-ADF427830E14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C247CB-4C24-3586-321E-4F856737A32B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3F79A5-936F-A056-A6C6-E4DD03BCA66F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EBCE1B-208E-29BF-555E-9CD979045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D10B16-2F4C-D4E6-E4E4-27B2640FDFE8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DAA85F3E-A977-5170-6807-553092D7DC49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F13058E1-2909-4A63-61F9-BE26C11D9A8A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A87DB95A-DBD3-B818-EDFF-26499497C790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13C5AEAF-E5A9-41F1-3E91-391D328416C7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7659B850-B472-912E-A625-CA2F4441A9DA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9DED294D-961A-C983-EBCE-2A8594E20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3A10C02E-9902-E9B5-8205-C67D3E0887C1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21927D-E19A-5EF0-44BA-BFBD83849D68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800EC3-31E7-C854-9818-83972CBDC663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2" name="Picture 2" descr="Image result for french flag">
              <a:extLst>
                <a:ext uri="{FF2B5EF4-FFF2-40B4-BE49-F238E27FC236}">
                  <a16:creationId xmlns:a16="http://schemas.microsoft.com/office/drawing/2014/main" id="{F990AB82-AF05-A408-0E5A-C4E04FDF9B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2262B3-42CE-E7E4-5767-EDB86CD7FD98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4" name="Picture 23" descr="Flag of the Czech Republic - Wikipedia">
              <a:extLst>
                <a:ext uri="{FF2B5EF4-FFF2-40B4-BE49-F238E27FC236}">
                  <a16:creationId xmlns:a16="http://schemas.microsoft.com/office/drawing/2014/main" id="{480E39DB-C141-530A-E10F-8DB86F437B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1CC02E-7AEE-318D-D651-4F21DCFA9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6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BAD6F5D6-F32C-9754-222D-98965A9590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norwegian flaf">
              <a:extLst>
                <a:ext uri="{FF2B5EF4-FFF2-40B4-BE49-F238E27FC236}">
                  <a16:creationId xmlns:a16="http://schemas.microsoft.com/office/drawing/2014/main" id="{60587CFE-1B2E-A671-2C47-BB3600C732F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26B7BC-8F81-7821-6537-A655C300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5AA82D-25B4-7A6B-6179-50E9750FF2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19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42A22-5E41-0DDA-D329-14AB8579C354}"/>
              </a:ext>
            </a:extLst>
          </p:cNvPr>
          <p:cNvSpPr/>
          <p:nvPr userDrawn="1"/>
        </p:nvSpPr>
        <p:spPr>
          <a:xfrm>
            <a:off x="787212" y="0"/>
            <a:ext cx="11404787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7AE9ABF-6535-3D9D-7C83-951EEDD62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877" r="89815">
                        <a14:foregroundMark x1="20679" y1="25157" x2="20679" y2="25157"/>
                        <a14:foregroundMark x1="76852" y1="22327" x2="76852" y2="22327"/>
                        <a14:foregroundMark x1="45370" y1="44340" x2="45370" y2="44340"/>
                        <a14:foregroundMark x1="19444" y1="58805" x2="19444" y2="58805"/>
                        <a14:foregroundMark x1="33642" y1="57862" x2="33642" y2="57862"/>
                        <a14:foregroundMark x1="45679" y1="58805" x2="45679" y2="58805"/>
                        <a14:foregroundMark x1="59568" y1="61006" x2="59568" y2="61006"/>
                        <a14:foregroundMark x1="72531" y1="61321" x2="72531" y2="61321"/>
                        <a14:foregroundMark x1="19136" y1="75786" x2="19136" y2="75786"/>
                        <a14:foregroundMark x1="26852" y1="75786" x2="26852" y2="75786"/>
                        <a14:foregroundMark x1="36728" y1="76730" x2="36728" y2="76730"/>
                        <a14:foregroundMark x1="44444" y1="77673" x2="44444" y2="77673"/>
                        <a14:foregroundMark x1="51543" y1="77358" x2="51543" y2="77358"/>
                        <a14:foregroundMark x1="57099" y1="77044" x2="57099" y2="77044"/>
                        <a14:foregroundMark x1="63272" y1="76730" x2="63272" y2="76730"/>
                        <a14:foregroundMark x1="66358" y1="77044" x2="66358" y2="77044"/>
                        <a14:foregroundMark x1="75617" y1="76730" x2="75617" y2="7673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256" y="6237455"/>
            <a:ext cx="551167" cy="5415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E12982-5C89-5A49-688F-D4AFFF2FE015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1E02E4-6C78-21FF-F186-88558CA9B792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4D8682-565B-F017-99BF-844C60BB088B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2110467-F195-A078-122C-C66B9C42A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CF67CA-DF09-FC93-99A9-40CBD63CBC53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ED7E64-1C78-35DC-AA14-92992C7CD42E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1FCA64CA-C6D5-9E6D-35EB-53665E57B296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3FC58860-14A1-B9EF-FA09-59C3E3C7F375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33" name="Picture 9">
              <a:extLst>
                <a:ext uri="{FF2B5EF4-FFF2-40B4-BE49-F238E27FC236}">
                  <a16:creationId xmlns:a16="http://schemas.microsoft.com/office/drawing/2014/main" id="{1ACBE3CB-26FC-7F50-F886-3C0D8F952AED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A5E6DC1F-297C-EF84-9987-72B83DCB14DD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35" name="Picture 11">
              <a:extLst>
                <a:ext uri="{FF2B5EF4-FFF2-40B4-BE49-F238E27FC236}">
                  <a16:creationId xmlns:a16="http://schemas.microsoft.com/office/drawing/2014/main" id="{04706CAA-3062-E8AB-3994-8271A4681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36" name="Picture 12">
              <a:extLst>
                <a:ext uri="{FF2B5EF4-FFF2-40B4-BE49-F238E27FC236}">
                  <a16:creationId xmlns:a16="http://schemas.microsoft.com/office/drawing/2014/main" id="{7CBF34CB-9005-3A00-C8D4-5F9690D5309A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6FFCEB9-A615-2C9D-F68A-C9A4E805946C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DFCE03C-1925-C74D-38FC-0FC7D2CD42CF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39" name="Picture 2" descr="Image result for french flag">
              <a:extLst>
                <a:ext uri="{FF2B5EF4-FFF2-40B4-BE49-F238E27FC236}">
                  <a16:creationId xmlns:a16="http://schemas.microsoft.com/office/drawing/2014/main" id="{57D81307-BE03-4AD2-B4B9-8587D3E34EB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69DF1EC-ABFC-6BEC-5D96-D161214D231E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41" name="Picture 40" descr="Flag of the Czech Republic - Wikipedia">
              <a:extLst>
                <a:ext uri="{FF2B5EF4-FFF2-40B4-BE49-F238E27FC236}">
                  <a16:creationId xmlns:a16="http://schemas.microsoft.com/office/drawing/2014/main" id="{1E77563F-C7F7-76A0-718E-A9E4EE153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4C6D4E8-6FCE-791B-93E2-35C0422E8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43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B8B3BC15-0924-56D9-A336-409717ADC72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norwegian flaf">
              <a:extLst>
                <a:ext uri="{FF2B5EF4-FFF2-40B4-BE49-F238E27FC236}">
                  <a16:creationId xmlns:a16="http://schemas.microsoft.com/office/drawing/2014/main" id="{E192EB76-3F8F-67DA-D3CE-6D5EFEE7C5D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5F99B64-CE51-F87C-B792-9D8106EA7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710C077-7305-986C-3D53-41C4A6CC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85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>
                <a:effectLst/>
                <a:latin typeface="Univers" panose="020B0503020202020204" pitchFamily="34" charset="0"/>
              </a:defRPr>
            </a:lvl1pPr>
            <a:lvl2pPr>
              <a:defRPr sz="1600">
                <a:effectLst/>
                <a:latin typeface="Univers" panose="020B0503020202020204" pitchFamily="34" charset="0"/>
              </a:defRPr>
            </a:lvl2pPr>
            <a:lvl3pPr>
              <a:defRPr sz="1400">
                <a:effectLst/>
                <a:latin typeface="Univers" panose="020B0503020202020204" pitchFamily="34" charset="0"/>
              </a:defRPr>
            </a:lvl3pPr>
            <a:lvl4pPr>
              <a:defRPr sz="1200">
                <a:effectLst/>
                <a:latin typeface="Univers" panose="020B0503020202020204" pitchFamily="34" charset="0"/>
              </a:defRPr>
            </a:lvl4pPr>
            <a:lvl5pPr>
              <a:defRPr sz="1200">
                <a:effectLst/>
                <a:latin typeface="Univers" panose="020B05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>
                <a:effectLst/>
                <a:latin typeface="Univers" panose="020B0503020202020204" pitchFamily="34" charset="0"/>
              </a:defRPr>
            </a:lvl1pPr>
            <a:lvl2pPr>
              <a:defRPr sz="1600">
                <a:effectLst/>
                <a:latin typeface="Univers" panose="020B0503020202020204" pitchFamily="34" charset="0"/>
              </a:defRPr>
            </a:lvl2pPr>
            <a:lvl3pPr>
              <a:defRPr sz="1400">
                <a:effectLst/>
                <a:latin typeface="Univers" panose="020B0503020202020204" pitchFamily="34" charset="0"/>
              </a:defRPr>
            </a:lvl3pPr>
            <a:lvl4pPr>
              <a:defRPr sz="1200">
                <a:effectLst/>
                <a:latin typeface="Univers" panose="020B0503020202020204" pitchFamily="34" charset="0"/>
              </a:defRPr>
            </a:lvl4pPr>
            <a:lvl5pPr>
              <a:defRPr sz="1200">
                <a:effectLst/>
                <a:latin typeface="Univers" panose="020B05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fld id="{9E7FF36D-2173-4E71-A308-6DA7A49673A2}" type="datetimeFigureOut">
              <a:rPr lang="en-GB" smtClean="0"/>
              <a:pPr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Univers" panose="020B0503020202020204" pitchFamily="34" charset="0"/>
              </a:defRPr>
            </a:lvl1pPr>
          </a:lstStyle>
          <a:p>
            <a:fld id="{F457D6B7-91FA-4F89-BFA2-9ADA932157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42A22-5E41-0DDA-D329-14AB8579C354}"/>
              </a:ext>
            </a:extLst>
          </p:cNvPr>
          <p:cNvSpPr/>
          <p:nvPr userDrawn="1"/>
        </p:nvSpPr>
        <p:spPr>
          <a:xfrm>
            <a:off x="0" y="0"/>
            <a:ext cx="12191999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effectLst/>
              <a:latin typeface="Univers" panose="020B0503020202020204" pitchFamily="34" charset="0"/>
            </a:endParaRP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1FD41EF9-F7E2-883A-8281-A5A98AB309F2}"/>
              </a:ext>
            </a:extLst>
          </p:cNvPr>
          <p:cNvSpPr txBox="1">
            <a:spLocks/>
          </p:cNvSpPr>
          <p:nvPr userDrawn="1"/>
        </p:nvSpPr>
        <p:spPr>
          <a:xfrm>
            <a:off x="11720427" y="35313"/>
            <a:ext cx="341761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5FCB2A-8CA4-4E90-868C-116D3143B739}" type="slidenum">
              <a:rPr lang="en-GB" smtClean="0">
                <a:effectLst/>
                <a:latin typeface="Univers" panose="020B0503020202020204" pitchFamily="34" charset="0"/>
              </a:rPr>
              <a:pPr/>
              <a:t>‹#›</a:t>
            </a:fld>
            <a:endParaRPr lang="en-GB">
              <a:effectLst/>
              <a:latin typeface="Univers" panose="020B0503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2B9D2-97D3-AEFA-A9AC-E721F60EB1E4}"/>
              </a:ext>
            </a:extLst>
          </p:cNvPr>
          <p:cNvSpPr/>
          <p:nvPr userDrawn="1"/>
        </p:nvSpPr>
        <p:spPr>
          <a:xfrm>
            <a:off x="202347" y="367369"/>
            <a:ext cx="11787305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effectLst/>
              <a:latin typeface="Univers" panose="020B0503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28B776-8BFF-D793-38F1-138E28466DA4}"/>
              </a:ext>
            </a:extLst>
          </p:cNvPr>
          <p:cNvCxnSpPr>
            <a:cxnSpLocks/>
          </p:cNvCxnSpPr>
          <p:nvPr userDrawn="1"/>
        </p:nvCxnSpPr>
        <p:spPr>
          <a:xfrm>
            <a:off x="4721700" y="367369"/>
            <a:ext cx="0" cy="296409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709395-9818-2A1A-0B86-622226165DC2}"/>
              </a:ext>
            </a:extLst>
          </p:cNvPr>
          <p:cNvCxnSpPr>
            <a:cxnSpLocks/>
          </p:cNvCxnSpPr>
          <p:nvPr userDrawn="1"/>
        </p:nvCxnSpPr>
        <p:spPr>
          <a:xfrm>
            <a:off x="202348" y="3331464"/>
            <a:ext cx="1178730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68BD617-0628-790E-B83B-7611EE7A5552}"/>
              </a:ext>
            </a:extLst>
          </p:cNvPr>
          <p:cNvSpPr/>
          <p:nvPr userDrawn="1"/>
        </p:nvSpPr>
        <p:spPr>
          <a:xfrm>
            <a:off x="202347" y="727787"/>
            <a:ext cx="11787305" cy="4668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56CCD0-12CE-31DB-4611-CB1F48222211}"/>
              </a:ext>
            </a:extLst>
          </p:cNvPr>
          <p:cNvSpPr txBox="1"/>
          <p:nvPr userDrawn="1"/>
        </p:nvSpPr>
        <p:spPr>
          <a:xfrm>
            <a:off x="4721700" y="727786"/>
            <a:ext cx="721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System Details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E1706F-A79A-CFAE-E920-ECC2408AA638}"/>
              </a:ext>
            </a:extLst>
          </p:cNvPr>
          <p:cNvSpPr txBox="1"/>
          <p:nvPr userDrawn="1"/>
        </p:nvSpPr>
        <p:spPr>
          <a:xfrm>
            <a:off x="6931476" y="3339653"/>
            <a:ext cx="5008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Additional Information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8AF919-7D9D-66CB-9613-BD7BB4F867F8}"/>
              </a:ext>
            </a:extLst>
          </p:cNvPr>
          <p:cNvSpPr txBox="1"/>
          <p:nvPr userDrawn="1"/>
        </p:nvSpPr>
        <p:spPr>
          <a:xfrm>
            <a:off x="229740" y="3323202"/>
            <a:ext cx="438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Company Details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F7BF523-8850-6C50-8377-2995B01B52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769" y="1086669"/>
            <a:ext cx="7136613" cy="216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what you system is and how it does it</a:t>
            </a:r>
            <a:endParaRPr lang="en-GB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5477C1A6-7F1F-7770-696E-449921EC5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618" y="3739537"/>
            <a:ext cx="6433881" cy="744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 b="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capability. describe you will increase production to the stated requirement.</a:t>
            </a:r>
            <a:endParaRPr lang="en-GB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02510E22-D819-5FD5-EBE4-1E41A54A22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1617" y="1086669"/>
            <a:ext cx="4340359" cy="2164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b="0"/>
              <a:t>Please show actual system in its current form and all components</a:t>
            </a:r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DFC62A-BE85-F000-6741-08E0DD0605DD}"/>
              </a:ext>
            </a:extLst>
          </p:cNvPr>
          <p:cNvSpPr txBox="1"/>
          <p:nvPr userDrawn="1"/>
        </p:nvSpPr>
        <p:spPr>
          <a:xfrm>
            <a:off x="248553" y="417469"/>
            <a:ext cx="1178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prstClr val="black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Product Name: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D7ECA2-7B1E-2302-3E2C-CD116777BC59}"/>
              </a:ext>
            </a:extLst>
          </p:cNvPr>
          <p:cNvSpPr txBox="1"/>
          <p:nvPr userDrawn="1"/>
        </p:nvSpPr>
        <p:spPr>
          <a:xfrm>
            <a:off x="239264" y="737951"/>
            <a:ext cx="437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Technology Photo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26A09F41-5B14-603D-DEBA-AE54E2B134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36845" y="3680425"/>
            <a:ext cx="4039352" cy="299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Enter the perceived TRL of your product.</a:t>
            </a:r>
          </a:p>
        </p:txBody>
      </p: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F87FBC3C-1497-2D5A-EF2B-07FDBC49A6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6342" y="5489626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 b="1"/>
              <a:t>Name</a:t>
            </a:r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BAADC0-4D5E-0160-52E9-1E9FFC75E027}"/>
              </a:ext>
            </a:extLst>
          </p:cNvPr>
          <p:cNvSpPr txBox="1"/>
          <p:nvPr userDrawn="1"/>
        </p:nvSpPr>
        <p:spPr>
          <a:xfrm>
            <a:off x="8096475" y="5483714"/>
            <a:ext cx="126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Technical Lead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1707FA-76F0-DEEE-B7A7-F5C6FF103615}"/>
              </a:ext>
            </a:extLst>
          </p:cNvPr>
          <p:cNvCxnSpPr>
            <a:cxnSpLocks/>
          </p:cNvCxnSpPr>
          <p:nvPr userDrawn="1"/>
        </p:nvCxnSpPr>
        <p:spPr>
          <a:xfrm>
            <a:off x="6818487" y="3329594"/>
            <a:ext cx="0" cy="206640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5A68CAE-306E-CA8C-CC72-1710FB812CAD}"/>
              </a:ext>
            </a:extLst>
          </p:cNvPr>
          <p:cNvSpPr/>
          <p:nvPr userDrawn="1"/>
        </p:nvSpPr>
        <p:spPr>
          <a:xfrm>
            <a:off x="202347" y="5397519"/>
            <a:ext cx="11787305" cy="649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2B3D598-9F64-9782-C30D-9EF8D1BA3444}"/>
              </a:ext>
            </a:extLst>
          </p:cNvPr>
          <p:cNvSpPr txBox="1"/>
          <p:nvPr userDrawn="1"/>
        </p:nvSpPr>
        <p:spPr>
          <a:xfrm>
            <a:off x="248553" y="5456932"/>
            <a:ext cx="176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6B861A-AF3E-1AC3-5F95-41FB9DFFE590}"/>
              </a:ext>
            </a:extLst>
          </p:cNvPr>
          <p:cNvSpPr txBox="1"/>
          <p:nvPr userDrawn="1"/>
        </p:nvSpPr>
        <p:spPr>
          <a:xfrm>
            <a:off x="5713522" y="5492395"/>
            <a:ext cx="6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SPOC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6B8AB7E3-A5FA-CD2C-16A7-B937769118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97" y="5480779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 b="1"/>
              <a:t>Name</a:t>
            </a:r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E6D535-6453-601A-4A73-284292871DAC}"/>
              </a:ext>
            </a:extLst>
          </p:cNvPr>
          <p:cNvSpPr txBox="1"/>
          <p:nvPr userDrawn="1"/>
        </p:nvSpPr>
        <p:spPr>
          <a:xfrm>
            <a:off x="7208884" y="3718253"/>
            <a:ext cx="536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Univers" panose="020B0503020202020204" pitchFamily="34" charset="0"/>
                <a:cs typeface="Arial" panose="020B0604020202020204" pitchFamily="34" charset="0"/>
              </a:rPr>
              <a:t>TRL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FD4DBA1-481D-7561-5071-B8B71F5CBAA0}"/>
              </a:ext>
            </a:extLst>
          </p:cNvPr>
          <p:cNvSpPr txBox="1"/>
          <p:nvPr userDrawn="1"/>
        </p:nvSpPr>
        <p:spPr>
          <a:xfrm>
            <a:off x="6705498" y="4053258"/>
            <a:ext cx="1131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In-use operationally</a:t>
            </a:r>
          </a:p>
        </p:txBody>
      </p:sp>
      <p:sp>
        <p:nvSpPr>
          <p:cNvPr id="72" name="Text Placeholder 21">
            <a:extLst>
              <a:ext uri="{FF2B5EF4-FFF2-40B4-BE49-F238E27FC236}">
                <a16:creationId xmlns:a16="http://schemas.microsoft.com/office/drawing/2014/main" id="{B055B892-D042-142C-2503-37B0A3237A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43480" y="4058754"/>
            <a:ext cx="675718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Yes / no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E292C0A4-FF45-E52C-E5D9-254EE4052DF9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329093" y="426888"/>
            <a:ext cx="2018309" cy="259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 b="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Enter Product Name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E119C1-69E8-01EC-C6BF-649F20B176E4}"/>
              </a:ext>
            </a:extLst>
          </p:cNvPr>
          <p:cNvSpPr txBox="1"/>
          <p:nvPr userDrawn="1"/>
        </p:nvSpPr>
        <p:spPr>
          <a:xfrm>
            <a:off x="5677776" y="5776960"/>
            <a:ext cx="6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F8B7E3E7-5F39-C045-B489-E17B29EDC4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6342" y="5786892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Email address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150FE7-1F61-3A78-0C2C-3C6BC5AC8085}"/>
              </a:ext>
            </a:extLst>
          </p:cNvPr>
          <p:cNvSpPr txBox="1"/>
          <p:nvPr userDrawn="1"/>
        </p:nvSpPr>
        <p:spPr>
          <a:xfrm>
            <a:off x="8747447" y="5794631"/>
            <a:ext cx="61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36560B78-E518-3600-ECDF-974ECFC2AD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63597" y="5776960"/>
            <a:ext cx="1628934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Email address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F90DA327-B187-C80D-9BD6-4F7BB9C0A8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04348" y="5460835"/>
            <a:ext cx="3773428" cy="261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Company details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DC44D8-F8C9-28C7-859C-A40B31E7B9CD}"/>
              </a:ext>
            </a:extLst>
          </p:cNvPr>
          <p:cNvSpPr txBox="1"/>
          <p:nvPr userDrawn="1"/>
        </p:nvSpPr>
        <p:spPr>
          <a:xfrm>
            <a:off x="8536878" y="4130220"/>
            <a:ext cx="937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84" name="Text Placeholder 21">
            <a:extLst>
              <a:ext uri="{FF2B5EF4-FFF2-40B4-BE49-F238E27FC236}">
                <a16:creationId xmlns:a16="http://schemas.microsoft.com/office/drawing/2014/main" id="{BDE56460-0926-094E-2469-C669E38020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77350" y="4058754"/>
            <a:ext cx="2598846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Free text</a:t>
            </a:r>
          </a:p>
        </p:txBody>
      </p:sp>
      <p:sp>
        <p:nvSpPr>
          <p:cNvPr id="85" name="Text Placeholder 22">
            <a:extLst>
              <a:ext uri="{FF2B5EF4-FFF2-40B4-BE49-F238E27FC236}">
                <a16:creationId xmlns:a16="http://schemas.microsoft.com/office/drawing/2014/main" id="{460419B4-FA02-CC7C-591B-BD2D6543340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71618" y="4539490"/>
            <a:ext cx="6433881" cy="744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1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r>
              <a:rPr lang="en-GB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chain. Location of manufactured components and subsystems. Plan to localise component production.</a:t>
            </a:r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689ED24-61C4-BBD0-4B43-BCA85796CAA0}"/>
              </a:ext>
            </a:extLst>
          </p:cNvPr>
          <p:cNvSpPr txBox="1"/>
          <p:nvPr userDrawn="1"/>
        </p:nvSpPr>
        <p:spPr>
          <a:xfrm>
            <a:off x="6909558" y="4555982"/>
            <a:ext cx="836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Cost per platform</a:t>
            </a:r>
          </a:p>
        </p:txBody>
      </p:sp>
      <p:sp>
        <p:nvSpPr>
          <p:cNvPr id="87" name="Text Placeholder 21">
            <a:extLst>
              <a:ext uri="{FF2B5EF4-FFF2-40B4-BE49-F238E27FC236}">
                <a16:creationId xmlns:a16="http://schemas.microsoft.com/office/drawing/2014/main" id="{B2A1FA15-4ED6-4A80-A84D-3A08E3747B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843480" y="4544558"/>
            <a:ext cx="1433868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Free text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D886165-8766-61CE-B097-5E6D1F4AFA0D}"/>
              </a:ext>
            </a:extLst>
          </p:cNvPr>
          <p:cNvSpPr txBox="1"/>
          <p:nvPr userDrawn="1"/>
        </p:nvSpPr>
        <p:spPr>
          <a:xfrm>
            <a:off x="9219603" y="4536862"/>
            <a:ext cx="937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Cost </a:t>
            </a:r>
            <a:r>
              <a:rPr lang="en-GB" sz="1100" b="1" err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incl</a:t>
            </a:r>
            <a:r>
              <a:rPr lang="en-GB" sz="1100" b="1">
                <a:solidFill>
                  <a:schemeClr val="bg1"/>
                </a:solidFill>
                <a:effectLst/>
                <a:latin typeface="Univers" panose="020B0503020202020204" pitchFamily="34" charset="0"/>
                <a:cs typeface="Arial" panose="020B0604020202020204" pitchFamily="34" charset="0"/>
              </a:rPr>
              <a:t> ancillaries</a:t>
            </a:r>
          </a:p>
        </p:txBody>
      </p:sp>
      <p:sp>
        <p:nvSpPr>
          <p:cNvPr id="89" name="Text Placeholder 21">
            <a:extLst>
              <a:ext uri="{FF2B5EF4-FFF2-40B4-BE49-F238E27FC236}">
                <a16:creationId xmlns:a16="http://schemas.microsoft.com/office/drawing/2014/main" id="{D2F0B5EB-4410-4238-4690-725442D5092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146890" y="4544558"/>
            <a:ext cx="1729306" cy="406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GB"/>
              <a:t>Free text</a:t>
            </a:r>
          </a:p>
        </p:txBody>
      </p:sp>
      <p:pic>
        <p:nvPicPr>
          <p:cNvPr id="102" name="Content Placeholder 4">
            <a:extLst>
              <a:ext uri="{FF2B5EF4-FFF2-40B4-BE49-F238E27FC236}">
                <a16:creationId xmlns:a16="http://schemas.microsoft.com/office/drawing/2014/main" id="{0916F59D-5D6C-7600-7CD0-1FC9C5AD5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877" r="89815">
                        <a14:foregroundMark x1="20679" y1="25157" x2="20679" y2="25157"/>
                        <a14:foregroundMark x1="76852" y1="22327" x2="76852" y2="22327"/>
                        <a14:foregroundMark x1="45370" y1="44340" x2="45370" y2="44340"/>
                        <a14:foregroundMark x1="19444" y1="58805" x2="19444" y2="58805"/>
                        <a14:foregroundMark x1="33642" y1="57862" x2="33642" y2="57862"/>
                        <a14:foregroundMark x1="45679" y1="58805" x2="45679" y2="58805"/>
                        <a14:foregroundMark x1="59568" y1="61006" x2="59568" y2="61006"/>
                        <a14:foregroundMark x1="72531" y1="61321" x2="72531" y2="61321"/>
                        <a14:foregroundMark x1="19136" y1="75786" x2="19136" y2="75786"/>
                        <a14:foregroundMark x1="26852" y1="75786" x2="26852" y2="75786"/>
                        <a14:foregroundMark x1="36728" y1="76730" x2="36728" y2="76730"/>
                        <a14:foregroundMark x1="44444" y1="77673" x2="44444" y2="77673"/>
                        <a14:foregroundMark x1="51543" y1="77358" x2="51543" y2="77358"/>
                        <a14:foregroundMark x1="57099" y1="77044" x2="57099" y2="77044"/>
                        <a14:foregroundMark x1="63272" y1="76730" x2="63272" y2="76730"/>
                        <a14:foregroundMark x1="66358" y1="77044" x2="66358" y2="77044"/>
                        <a14:foregroundMark x1="75617" y1="76730" x2="75617" y2="7673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256" y="6237455"/>
            <a:ext cx="551167" cy="541598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4982794-A49F-1B71-BDBA-4CB0E663BC1F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B78617-B2F3-796C-5E17-D8DE3921850F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2566D340-DF3F-D295-AE35-F5FB593063A3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AE6A5DD9-2CA8-7401-E213-CAED62A73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EA2F576-A723-6B59-405E-FF64FAB0CA58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08" name="Picture 6">
              <a:extLst>
                <a:ext uri="{FF2B5EF4-FFF2-40B4-BE49-F238E27FC236}">
                  <a16:creationId xmlns:a16="http://schemas.microsoft.com/office/drawing/2014/main" id="{F6ABE307-E64D-BB17-F64B-BB2C698940D9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09" name="Picture 7">
              <a:extLst>
                <a:ext uri="{FF2B5EF4-FFF2-40B4-BE49-F238E27FC236}">
                  <a16:creationId xmlns:a16="http://schemas.microsoft.com/office/drawing/2014/main" id="{241B1826-A7C7-27CF-9813-EDA2326FCCA5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10" name="Picture 8">
              <a:extLst>
                <a:ext uri="{FF2B5EF4-FFF2-40B4-BE49-F238E27FC236}">
                  <a16:creationId xmlns:a16="http://schemas.microsoft.com/office/drawing/2014/main" id="{B077EEBD-7121-CF7E-B769-F3EE7CF1C626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11" name="Picture 9">
              <a:extLst>
                <a:ext uri="{FF2B5EF4-FFF2-40B4-BE49-F238E27FC236}">
                  <a16:creationId xmlns:a16="http://schemas.microsoft.com/office/drawing/2014/main" id="{E2418E0C-B801-F99C-8DFC-9527647AC993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12" name="Picture 10">
              <a:extLst>
                <a:ext uri="{FF2B5EF4-FFF2-40B4-BE49-F238E27FC236}">
                  <a16:creationId xmlns:a16="http://schemas.microsoft.com/office/drawing/2014/main" id="{967F131D-8685-120B-EE2D-C2403F15E1D4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13" name="Picture 11">
              <a:extLst>
                <a:ext uri="{FF2B5EF4-FFF2-40B4-BE49-F238E27FC236}">
                  <a16:creationId xmlns:a16="http://schemas.microsoft.com/office/drawing/2014/main" id="{D37009F1-DF50-37F6-0FF0-AA2D8747F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14" name="Picture 12">
              <a:extLst>
                <a:ext uri="{FF2B5EF4-FFF2-40B4-BE49-F238E27FC236}">
                  <a16:creationId xmlns:a16="http://schemas.microsoft.com/office/drawing/2014/main" id="{F913F103-3670-67D9-5FAE-B67F427D4E0A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6FEB16AE-2637-CA4D-11C4-B18000596104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12C1612-F4E8-8F1B-DBAA-067ED509EC2C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117" name="Picture 2" descr="Image result for french flag">
              <a:extLst>
                <a:ext uri="{FF2B5EF4-FFF2-40B4-BE49-F238E27FC236}">
                  <a16:creationId xmlns:a16="http://schemas.microsoft.com/office/drawing/2014/main" id="{527CE3BE-5D15-6DDC-6841-D2F2A4DEDAD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EA4FC223-10CE-8FC4-D69B-E572C7B8E5C9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119" name="Picture 118" descr="Flag of the Czech Republic - Wikipedia">
              <a:extLst>
                <a:ext uri="{FF2B5EF4-FFF2-40B4-BE49-F238E27FC236}">
                  <a16:creationId xmlns:a16="http://schemas.microsoft.com/office/drawing/2014/main" id="{81B09046-314D-A8DA-0758-A2C42C89C5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C4D61B74-5B92-28A8-95D5-2384C2575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121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318AC801-F98A-662B-E485-FF8904FD98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Image result for norwegian flaf">
              <a:extLst>
                <a:ext uri="{FF2B5EF4-FFF2-40B4-BE49-F238E27FC236}">
                  <a16:creationId xmlns:a16="http://schemas.microsoft.com/office/drawing/2014/main" id="{A839C8D3-9BCC-6073-F1A9-720E1CDD12D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AED9C07-2953-2B51-3177-341B5DF1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A339B809-FD89-7DFB-268D-230488F83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95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42A22-5E41-0DDA-D329-14AB8579C354}"/>
              </a:ext>
            </a:extLst>
          </p:cNvPr>
          <p:cNvSpPr/>
          <p:nvPr userDrawn="1"/>
        </p:nvSpPr>
        <p:spPr>
          <a:xfrm>
            <a:off x="787213" y="0"/>
            <a:ext cx="11404787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0FFE97-E45C-7973-A4A3-C7264B61457A}"/>
              </a:ext>
            </a:extLst>
          </p:cNvPr>
          <p:cNvSpPr txBox="1">
            <a:spLocks/>
          </p:cNvSpPr>
          <p:nvPr userDrawn="1"/>
        </p:nvSpPr>
        <p:spPr>
          <a:xfrm>
            <a:off x="1143001" y="0"/>
            <a:ext cx="9905998" cy="119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b="1">
              <a:solidFill>
                <a:schemeClr val="bg1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5B6020C-EFA1-C294-1756-7A5BF62B1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9240" y="18514"/>
            <a:ext cx="7407275" cy="1138238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D0DB914-0C77-7E7C-4A4E-D1AEC5CFB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8900" y="1279524"/>
            <a:ext cx="10255250" cy="4761739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1pPr>
            <a:lvl2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2pPr>
            <a:lvl3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3pPr>
            <a:lvl4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4pPr>
            <a:lvl5pPr>
              <a:buClrTx/>
              <a:defRPr>
                <a:solidFill>
                  <a:schemeClr val="bg1"/>
                </a:solidFill>
                <a:effectLst/>
                <a:latin typeface="Univers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708B9562-5F6F-FFC0-B792-AC01488D4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877" r="89815">
                        <a14:foregroundMark x1="20679" y1="25157" x2="20679" y2="25157"/>
                        <a14:foregroundMark x1="76852" y1="22327" x2="76852" y2="22327"/>
                        <a14:foregroundMark x1="45370" y1="44340" x2="45370" y2="44340"/>
                        <a14:foregroundMark x1="19444" y1="58805" x2="19444" y2="58805"/>
                        <a14:foregroundMark x1="33642" y1="57862" x2="33642" y2="57862"/>
                        <a14:foregroundMark x1="45679" y1="58805" x2="45679" y2="58805"/>
                        <a14:foregroundMark x1="59568" y1="61006" x2="59568" y2="61006"/>
                        <a14:foregroundMark x1="72531" y1="61321" x2="72531" y2="61321"/>
                        <a14:foregroundMark x1="19136" y1="75786" x2="19136" y2="75786"/>
                        <a14:foregroundMark x1="26852" y1="75786" x2="26852" y2="75786"/>
                        <a14:foregroundMark x1="36728" y1="76730" x2="36728" y2="76730"/>
                        <a14:foregroundMark x1="44444" y1="77673" x2="44444" y2="77673"/>
                        <a14:foregroundMark x1="51543" y1="77358" x2="51543" y2="77358"/>
                        <a14:foregroundMark x1="57099" y1="77044" x2="57099" y2="77044"/>
                        <a14:foregroundMark x1="63272" y1="76730" x2="63272" y2="76730"/>
                        <a14:foregroundMark x1="66358" y1="77044" x2="66358" y2="77044"/>
                        <a14:foregroundMark x1="75617" y1="76730" x2="75617" y2="7673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256" y="6237455"/>
            <a:ext cx="551167" cy="5415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12567E-EDDA-B513-289C-487ED416B507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7E72B9-DA75-4DDB-C7BA-1A2227B7A125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B8697F-4D92-4B1A-C4A6-371A9E311850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143229F-DA40-79AE-EEBE-028C0101F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59FE269-E84D-2E06-2A56-456B08BFEDD1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CBCB2424-C60D-736F-327F-906CDA234FD3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50" name="Picture 7">
              <a:extLst>
                <a:ext uri="{FF2B5EF4-FFF2-40B4-BE49-F238E27FC236}">
                  <a16:creationId xmlns:a16="http://schemas.microsoft.com/office/drawing/2014/main" id="{DB4374CC-7774-3085-DCC0-76C748459F1C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BF585BF2-826A-F436-63F5-851908510520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id="{26654D81-F6D7-2F3F-4B0A-78579036B985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E1160A9E-8A6E-BCBA-2E93-29B3B932FEFA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54" name="Picture 11">
              <a:extLst>
                <a:ext uri="{FF2B5EF4-FFF2-40B4-BE49-F238E27FC236}">
                  <a16:creationId xmlns:a16="http://schemas.microsoft.com/office/drawing/2014/main" id="{4005D6E2-2640-CD0E-6833-7DF5126A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55" name="Picture 12">
              <a:extLst>
                <a:ext uri="{FF2B5EF4-FFF2-40B4-BE49-F238E27FC236}">
                  <a16:creationId xmlns:a16="http://schemas.microsoft.com/office/drawing/2014/main" id="{E7F06387-77E6-035D-B673-925C84BE6822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A8A436-D724-FBB2-027B-775C4CA7E19E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AA6CFAF-0035-0CF2-552E-B30998FDA9EB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58" name="Picture 2" descr="Image result for french flag">
              <a:extLst>
                <a:ext uri="{FF2B5EF4-FFF2-40B4-BE49-F238E27FC236}">
                  <a16:creationId xmlns:a16="http://schemas.microsoft.com/office/drawing/2014/main" id="{34267E49-51A4-66BB-4A06-5CE48747F7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F9A7574-7E1A-DF8F-7D25-F0171B4C7CC5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60" name="Picture 59" descr="Flag of the Czech Republic - Wikipedia">
              <a:extLst>
                <a:ext uri="{FF2B5EF4-FFF2-40B4-BE49-F238E27FC236}">
                  <a16:creationId xmlns:a16="http://schemas.microsoft.com/office/drawing/2014/main" id="{ECAAC498-0D0F-9300-772A-20FB075EB1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9A79869-60B1-8A95-F8B9-1050BB615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68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7D2AAD24-A07C-F71A-79ED-C309483CD84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norwegian flaf">
              <a:extLst>
                <a:ext uri="{FF2B5EF4-FFF2-40B4-BE49-F238E27FC236}">
                  <a16:creationId xmlns:a16="http://schemas.microsoft.com/office/drawing/2014/main" id="{A4FAADC4-9E49-19B0-03D7-0B5A6EFD1D3F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DAC93DC-648D-BD93-2E6A-7A1392AAD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0B8931-1D70-8B94-6064-5DC38B526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86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F36D-2173-4E71-A308-6DA7A49673A2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D6B7-91FA-4F89-BFA2-9ADA9321572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2B7B43B-4F67-6613-86D9-A505DC8B8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877" r="89815">
                        <a14:foregroundMark x1="20679" y1="25157" x2="20679" y2="25157"/>
                        <a14:foregroundMark x1="76852" y1="22327" x2="76852" y2="22327"/>
                        <a14:foregroundMark x1="45370" y1="44340" x2="45370" y2="44340"/>
                        <a14:foregroundMark x1="19444" y1="58805" x2="19444" y2="58805"/>
                        <a14:foregroundMark x1="33642" y1="57862" x2="33642" y2="57862"/>
                        <a14:foregroundMark x1="45679" y1="58805" x2="45679" y2="58805"/>
                        <a14:foregroundMark x1="59568" y1="61006" x2="59568" y2="61006"/>
                        <a14:foregroundMark x1="72531" y1="61321" x2="72531" y2="61321"/>
                        <a14:foregroundMark x1="19136" y1="75786" x2="19136" y2="75786"/>
                        <a14:foregroundMark x1="26852" y1="75786" x2="26852" y2="75786"/>
                        <a14:foregroundMark x1="36728" y1="76730" x2="36728" y2="76730"/>
                        <a14:foregroundMark x1="44444" y1="77673" x2="44444" y2="77673"/>
                        <a14:foregroundMark x1="51543" y1="77358" x2="51543" y2="77358"/>
                        <a14:foregroundMark x1="57099" y1="77044" x2="57099" y2="77044"/>
                        <a14:foregroundMark x1="63272" y1="76730" x2="63272" y2="76730"/>
                        <a14:foregroundMark x1="66358" y1="77044" x2="66358" y2="77044"/>
                        <a14:foregroundMark x1="75617" y1="76730" x2="75617" y2="7673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256" y="6237455"/>
            <a:ext cx="551167" cy="541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383050-E527-BACA-42EC-AFEAB52612B4}"/>
              </a:ext>
            </a:extLst>
          </p:cNvPr>
          <p:cNvSpPr txBox="1"/>
          <p:nvPr userDrawn="1"/>
        </p:nvSpPr>
        <p:spPr>
          <a:xfrm>
            <a:off x="685800" y="632358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 Condensed" panose="020B0506020202050204" pitchFamily="34" charset="0"/>
                <a:ea typeface="+mn-ea"/>
                <a:cs typeface="+mn-cs"/>
              </a:rPr>
              <a:t>DRONE CAPABILITY COALITION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5BEED0-0519-9EA6-6062-3A1146BDBC7D}"/>
              </a:ext>
            </a:extLst>
          </p:cNvPr>
          <p:cNvGrpSpPr/>
          <p:nvPr userDrawn="1"/>
        </p:nvGrpSpPr>
        <p:grpSpPr>
          <a:xfrm>
            <a:off x="7523088" y="6399529"/>
            <a:ext cx="3983111" cy="217451"/>
            <a:chOff x="787212" y="6581812"/>
            <a:chExt cx="3983111" cy="2174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255987-02D2-3E21-578B-CD41ED8BC63A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787212" y="6581812"/>
              <a:ext cx="201611" cy="2174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BECBE9-0038-B9F9-9481-232DCF33F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434" y="6581812"/>
              <a:ext cx="201611" cy="2174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761255-594B-7BD1-1845-EE032BB3A6F7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23" y="6581812"/>
              <a:ext cx="201611" cy="217451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BDF1B5DA-BA39-E336-80BB-3DFF61BDEA20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925" y="6581812"/>
              <a:ext cx="201611" cy="217451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D0914DEE-A048-F16A-9604-E87CA1F253EB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560" y="6581812"/>
              <a:ext cx="201611" cy="217451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D09EBD59-6241-5657-904D-7CA14863FFA3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671" y="6581812"/>
              <a:ext cx="201611" cy="217451"/>
            </a:xfrm>
            <a:prstGeom prst="rect">
              <a:avLst/>
            </a:prstGeom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B47CDCE6-A3EF-8101-036F-DAB2B79C00E0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243" y="6581812"/>
              <a:ext cx="201611" cy="217451"/>
            </a:xfrm>
            <a:prstGeom prst="rect">
              <a:avLst/>
            </a:prstGeom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591A6446-58AB-4140-3928-DA87D19BD96D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812"/>
            <a:stretch/>
          </p:blipFill>
          <p:spPr>
            <a:xfrm>
              <a:off x="4398964" y="6581812"/>
              <a:ext cx="201611" cy="217451"/>
            </a:xfrm>
            <a:prstGeom prst="rect">
              <a:avLst/>
            </a:prstGeom>
          </p:spPr>
        </p:pic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A92FAEFE-BA7F-B9F7-A552-D41BBD81F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422"/>
            <a:stretch/>
          </p:blipFill>
          <p:spPr>
            <a:xfrm>
              <a:off x="2195949" y="6581812"/>
              <a:ext cx="201611" cy="217451"/>
            </a:xfrm>
            <a:prstGeom prst="rect">
              <a:avLst/>
            </a:prstGeom>
          </p:spPr>
        </p:pic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0FADC402-93DD-6A6A-08DD-15003341A01C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266" y="6581812"/>
              <a:ext cx="201611" cy="2174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1B89F7-6526-FD47-EE25-F92BE6334B32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553" y="6581812"/>
              <a:ext cx="201611" cy="2174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DF91E23-A8DA-25EE-45D0-37B5F52414CA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45" y="6581812"/>
              <a:ext cx="201611" cy="217451"/>
            </a:xfrm>
            <a:prstGeom prst="rect">
              <a:avLst/>
            </a:prstGeom>
          </p:spPr>
        </p:pic>
        <p:pic>
          <p:nvPicPr>
            <p:cNvPr id="21" name="Picture 2" descr="Image result for french flag">
              <a:extLst>
                <a:ext uri="{FF2B5EF4-FFF2-40B4-BE49-F238E27FC236}">
                  <a16:creationId xmlns:a16="http://schemas.microsoft.com/office/drawing/2014/main" id="{004A1211-A995-26B8-62A4-4D8519726B9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901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ACBB2A-E760-CE05-4154-A76DF07498F1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584" y="6581812"/>
              <a:ext cx="201611" cy="217451"/>
            </a:xfrm>
            <a:prstGeom prst="rect">
              <a:avLst/>
            </a:prstGeom>
          </p:spPr>
        </p:pic>
        <p:pic>
          <p:nvPicPr>
            <p:cNvPr id="23" name="Picture 22" descr="Flag of the Czech Republic - Wikipedia">
              <a:extLst>
                <a:ext uri="{FF2B5EF4-FFF2-40B4-BE49-F238E27FC236}">
                  <a16:creationId xmlns:a16="http://schemas.microsoft.com/office/drawing/2014/main" id="{702BE635-6A23-E85F-9D71-A116D546DF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930"/>
            <a:stretch/>
          </p:blipFill>
          <p:spPr bwMode="auto">
            <a:xfrm>
              <a:off x="199687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2239FFD-1113-8A79-D704-8744365FB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012" y="6581812"/>
              <a:ext cx="201611" cy="217451"/>
            </a:xfrm>
            <a:prstGeom prst="rect">
              <a:avLst/>
            </a:prstGeom>
          </p:spPr>
        </p:pic>
        <p:pic>
          <p:nvPicPr>
            <p:cNvPr id="25" name="Picture 2" descr="Image result for Luxembourg Flag. Size: 177 x 106. Source: wallpapercave.com">
              <a:extLst>
                <a:ext uri="{FF2B5EF4-FFF2-40B4-BE49-F238E27FC236}">
                  <a16:creationId xmlns:a16="http://schemas.microsoft.com/office/drawing/2014/main" id="{25658FEA-0A0D-37CC-789A-8793624846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67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norwegian flaf">
              <a:extLst>
                <a:ext uri="{FF2B5EF4-FFF2-40B4-BE49-F238E27FC236}">
                  <a16:creationId xmlns:a16="http://schemas.microsoft.com/office/drawing/2014/main" id="{234306CA-7311-B3C5-2466-B112046B901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9608" y="6581812"/>
              <a:ext cx="201611" cy="21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A50D2C-B97B-BA8F-1782-8A4BED033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194" y="6581812"/>
              <a:ext cx="201611" cy="21745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9558BD-6F02-4B04-C46C-2FCD3AF7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435" y="6581812"/>
              <a:ext cx="169888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6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DDEC7-65B6-4D54-A55E-0D3E932FC00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90CB1-C737-46DD-829B-E088FB9FEF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E94EF-CC08-9AAF-C2BA-AEDACAA13EF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30012" y="63500"/>
            <a:ext cx="13700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NATO-RESTRICTED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855AF-EE68-2CB6-5A5D-C74E293EC54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30012" y="6626860"/>
            <a:ext cx="13700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NATO-RESTRICTED</a:t>
            </a:r>
          </a:p>
        </p:txBody>
      </p:sp>
    </p:spTree>
    <p:extLst>
      <p:ext uri="{BB962C8B-B14F-4D97-AF65-F5344CB8AC3E}">
        <p14:creationId xmlns:p14="http://schemas.microsoft.com/office/powerpoint/2010/main" val="301866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DDEC7-65B6-4D54-A55E-0D3E932FC00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90CB1-C737-46DD-829B-E088FB9FEF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E94EF-CC08-9AAF-C2BA-AEDACAA13EF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392738" y="63500"/>
            <a:ext cx="14446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OFFICIAL-SENSITIVE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855AF-EE68-2CB6-5A5D-C74E293EC54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92738" y="6626860"/>
            <a:ext cx="14446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1064608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5B141A-7DE6-829B-D661-39D029CC1CB7}"/>
              </a:ext>
            </a:extLst>
          </p:cNvPr>
          <p:cNvSpPr txBox="1"/>
          <p:nvPr/>
        </p:nvSpPr>
        <p:spPr>
          <a:xfrm>
            <a:off x="599638" y="3631136"/>
            <a:ext cx="549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Brigadier Stu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Nassé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OBE (GBR)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C3C1B3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Hd Drone Capability Coalition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C08481-66ED-4AB3-E11A-FB95ED0DDEA7}"/>
              </a:ext>
            </a:extLst>
          </p:cNvPr>
          <p:cNvGrpSpPr/>
          <p:nvPr/>
        </p:nvGrpSpPr>
        <p:grpSpPr>
          <a:xfrm>
            <a:off x="2697458" y="5822485"/>
            <a:ext cx="1300722" cy="540000"/>
            <a:chOff x="5338240" y="5813155"/>
            <a:chExt cx="1300722" cy="5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2ED508-D65D-612E-4E3B-62217E6CFB93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583"/>
            <a:stretch/>
          </p:blipFill>
          <p:spPr>
            <a:xfrm>
              <a:off x="5338240" y="5813155"/>
              <a:ext cx="433574" cy="54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BDC9CF-7E4A-E595-7FD5-90EE58591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5388" y="5813155"/>
              <a:ext cx="433574" cy="540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CF36CF-4DE2-1208-E167-783BB377FB0F}"/>
                </a:ext>
              </a:extLst>
            </p:cNvPr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1814" y="5813155"/>
              <a:ext cx="43357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9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1E84-8089-FDCD-6A30-8B0190E26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122499BC-86B9-932D-3233-4839C3D8D3C4}"/>
              </a:ext>
            </a:extLst>
          </p:cNvPr>
          <p:cNvSpPr txBox="1">
            <a:spLocks/>
          </p:cNvSpPr>
          <p:nvPr/>
        </p:nvSpPr>
        <p:spPr>
          <a:xfrm>
            <a:off x="841288" y="1558501"/>
            <a:ext cx="11249111" cy="22614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72589C55-650E-B4B8-8B3D-7CCB35360577}"/>
              </a:ext>
            </a:extLst>
          </p:cNvPr>
          <p:cNvSpPr txBox="1">
            <a:spLocks/>
          </p:cNvSpPr>
          <p:nvPr/>
        </p:nvSpPr>
        <p:spPr>
          <a:xfrm>
            <a:off x="841287" y="3885500"/>
            <a:ext cx="11249111" cy="22614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DF12BB-7573-0E1B-9F59-30F7153A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86" y="2260613"/>
            <a:ext cx="1505844" cy="1209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FEFF3651-AEDF-9F81-AC12-55E74355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20" t="45396" r="26956" b="13939"/>
          <a:stretch/>
        </p:blipFill>
        <p:spPr>
          <a:xfrm>
            <a:off x="10199225" y="4683743"/>
            <a:ext cx="1587354" cy="1322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1B6A87A5-4586-6281-78C9-280BA77CFE82}"/>
              </a:ext>
            </a:extLst>
          </p:cNvPr>
          <p:cNvSpPr/>
          <p:nvPr/>
        </p:nvSpPr>
        <p:spPr>
          <a:xfrm>
            <a:off x="9579236" y="1842388"/>
            <a:ext cx="389475" cy="1531449"/>
          </a:xfrm>
          <a:prstGeom prst="chevron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524170F-891E-71C9-7E33-3F2F8B5E5484}"/>
              </a:ext>
            </a:extLst>
          </p:cNvPr>
          <p:cNvSpPr txBox="1">
            <a:spLocks/>
          </p:cNvSpPr>
          <p:nvPr/>
        </p:nvSpPr>
        <p:spPr>
          <a:xfrm>
            <a:off x="10025833" y="1849488"/>
            <a:ext cx="1925551" cy="362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Overmatch 500 Shahed Per Day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8A1FCA0-6943-DB5F-11E0-BE87A8F17960}"/>
              </a:ext>
            </a:extLst>
          </p:cNvPr>
          <p:cNvSpPr txBox="1">
            <a:spLocks/>
          </p:cNvSpPr>
          <p:nvPr/>
        </p:nvSpPr>
        <p:spPr>
          <a:xfrm>
            <a:off x="1800852" y="1754770"/>
            <a:ext cx="2528726" cy="256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B5CB57-A1B5-5394-55C9-66C3C82735D6}"/>
              </a:ext>
            </a:extLst>
          </p:cNvPr>
          <p:cNvSpPr txBox="1">
            <a:spLocks/>
          </p:cNvSpPr>
          <p:nvPr/>
        </p:nvSpPr>
        <p:spPr>
          <a:xfrm>
            <a:off x="2309581" y="1819938"/>
            <a:ext cx="2073264" cy="1260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Buy UKR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678ADDC-9350-8B5B-0401-F103B653013C}"/>
              </a:ext>
            </a:extLst>
          </p:cNvPr>
          <p:cNvSpPr txBox="1">
            <a:spLocks/>
          </p:cNvSpPr>
          <p:nvPr/>
        </p:nvSpPr>
        <p:spPr>
          <a:xfrm>
            <a:off x="1840516" y="1861715"/>
            <a:ext cx="395873" cy="508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B2629D1-FFAD-E04C-4AD4-5CD895DD9D8F}"/>
              </a:ext>
            </a:extLst>
          </p:cNvPr>
          <p:cNvSpPr txBox="1">
            <a:spLocks/>
          </p:cNvSpPr>
          <p:nvPr/>
        </p:nvSpPr>
        <p:spPr>
          <a:xfrm>
            <a:off x="1840516" y="1775140"/>
            <a:ext cx="322540" cy="2156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1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CF79FA4-0028-5426-96BA-4710287997B7}"/>
              </a:ext>
            </a:extLst>
          </p:cNvPr>
          <p:cNvSpPr txBox="1">
            <a:spLocks/>
          </p:cNvSpPr>
          <p:nvPr/>
        </p:nvSpPr>
        <p:spPr>
          <a:xfrm>
            <a:off x="1800852" y="2248716"/>
            <a:ext cx="2528726" cy="241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defPPr>
              <a:defRPr lang="lv-LV"/>
            </a:defPPr>
            <a:lvl1pPr marR="0" lvl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 sz="2800" b="1" cap="small">
                <a:solidFill>
                  <a:prstClr val="black"/>
                </a:solidFill>
                <a:effectLst/>
                <a:latin typeface="Univers" panose="020B0503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746AC98-C6CB-6C87-31D5-7D9EFF8AFDA0}"/>
              </a:ext>
            </a:extLst>
          </p:cNvPr>
          <p:cNvSpPr txBox="1">
            <a:spLocks/>
          </p:cNvSpPr>
          <p:nvPr/>
        </p:nvSpPr>
        <p:spPr>
          <a:xfrm>
            <a:off x="2309581" y="2268788"/>
            <a:ext cx="2073264" cy="2017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BF0ED-DB78-DD30-64F6-93F1EF8B88C3}"/>
              </a:ext>
            </a:extLst>
          </p:cNvPr>
          <p:cNvSpPr txBox="1">
            <a:spLocks/>
          </p:cNvSpPr>
          <p:nvPr/>
        </p:nvSpPr>
        <p:spPr>
          <a:xfrm>
            <a:off x="1840516" y="2268788"/>
            <a:ext cx="395873" cy="2017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AB60706-083D-50C6-9444-715965FBB082}"/>
              </a:ext>
            </a:extLst>
          </p:cNvPr>
          <p:cNvSpPr txBox="1">
            <a:spLocks/>
          </p:cNvSpPr>
          <p:nvPr/>
        </p:nvSpPr>
        <p:spPr>
          <a:xfrm>
            <a:off x="1840516" y="2326876"/>
            <a:ext cx="322540" cy="855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2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1F2CA2-794A-5A92-78FB-0C16F7EFF74D}"/>
              </a:ext>
            </a:extLst>
          </p:cNvPr>
          <p:cNvSpPr txBox="1">
            <a:spLocks/>
          </p:cNvSpPr>
          <p:nvPr/>
        </p:nvSpPr>
        <p:spPr>
          <a:xfrm>
            <a:off x="1800852" y="2668823"/>
            <a:ext cx="2528726" cy="253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0A919DF-068F-ECBB-A374-CA69B0826697}"/>
              </a:ext>
            </a:extLst>
          </p:cNvPr>
          <p:cNvSpPr txBox="1">
            <a:spLocks/>
          </p:cNvSpPr>
          <p:nvPr/>
        </p:nvSpPr>
        <p:spPr>
          <a:xfrm>
            <a:off x="2309581" y="2689833"/>
            <a:ext cx="2073264" cy="211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Competitions / R&amp;D / Next Development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890C446-574F-E277-761E-FC9B45A32136}"/>
              </a:ext>
            </a:extLst>
          </p:cNvPr>
          <p:cNvSpPr txBox="1">
            <a:spLocks/>
          </p:cNvSpPr>
          <p:nvPr/>
        </p:nvSpPr>
        <p:spPr>
          <a:xfrm>
            <a:off x="1840516" y="2689833"/>
            <a:ext cx="395873" cy="211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A2CAA03-2521-E2A3-CAEB-B5D4CA36EA7A}"/>
              </a:ext>
            </a:extLst>
          </p:cNvPr>
          <p:cNvSpPr txBox="1">
            <a:spLocks/>
          </p:cNvSpPr>
          <p:nvPr/>
        </p:nvSpPr>
        <p:spPr>
          <a:xfrm>
            <a:off x="1840516" y="2750637"/>
            <a:ext cx="322540" cy="895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3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089D57-DFCC-592E-851D-693C4D78779F}"/>
              </a:ext>
            </a:extLst>
          </p:cNvPr>
          <p:cNvSpPr txBox="1">
            <a:spLocks/>
          </p:cNvSpPr>
          <p:nvPr/>
        </p:nvSpPr>
        <p:spPr>
          <a:xfrm>
            <a:off x="1800852" y="3171934"/>
            <a:ext cx="2528726" cy="2605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E2A932-B068-5A69-95A0-E92D50155A19}"/>
              </a:ext>
            </a:extLst>
          </p:cNvPr>
          <p:cNvSpPr txBox="1">
            <a:spLocks/>
          </p:cNvSpPr>
          <p:nvPr/>
        </p:nvSpPr>
        <p:spPr>
          <a:xfrm>
            <a:off x="2309581" y="3047995"/>
            <a:ext cx="2073264" cy="508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Alternative Effects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C159832-1D3C-F8F7-DB79-DC613B01288E}"/>
              </a:ext>
            </a:extLst>
          </p:cNvPr>
          <p:cNvSpPr txBox="1">
            <a:spLocks/>
          </p:cNvSpPr>
          <p:nvPr/>
        </p:nvSpPr>
        <p:spPr>
          <a:xfrm>
            <a:off x="1840516" y="3194402"/>
            <a:ext cx="322540" cy="2156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4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0008BD4-B1C8-750A-C718-19BCD61BCB0D}"/>
              </a:ext>
            </a:extLst>
          </p:cNvPr>
          <p:cNvGrpSpPr/>
          <p:nvPr/>
        </p:nvGrpSpPr>
        <p:grpSpPr>
          <a:xfrm>
            <a:off x="4538052" y="1565508"/>
            <a:ext cx="4902169" cy="452784"/>
            <a:chOff x="4090944" y="1291088"/>
            <a:chExt cx="4902169" cy="452784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64F84F5-539F-3D78-5C75-DD15AB2106D2}"/>
                </a:ext>
              </a:extLst>
            </p:cNvPr>
            <p:cNvCxnSpPr>
              <a:cxnSpLocks/>
            </p:cNvCxnSpPr>
            <p:nvPr/>
          </p:nvCxnSpPr>
          <p:spPr>
            <a:xfrm>
              <a:off x="4090944" y="1608536"/>
              <a:ext cx="4902169" cy="0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Decision 39">
              <a:extLst>
                <a:ext uri="{FF2B5EF4-FFF2-40B4-BE49-F238E27FC236}">
                  <a16:creationId xmlns:a16="http://schemas.microsoft.com/office/drawing/2014/main" id="{173947C3-3EC3-9D49-5EA2-D50B687D4A16}"/>
                </a:ext>
              </a:extLst>
            </p:cNvPr>
            <p:cNvSpPr/>
            <p:nvPr/>
          </p:nvSpPr>
          <p:spPr>
            <a:xfrm>
              <a:off x="4756565" y="1487499"/>
              <a:ext cx="264919" cy="256373"/>
            </a:xfrm>
            <a:prstGeom prst="flowChartDecisi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lowchart: Decision 44">
              <a:extLst>
                <a:ext uri="{FF2B5EF4-FFF2-40B4-BE49-F238E27FC236}">
                  <a16:creationId xmlns:a16="http://schemas.microsoft.com/office/drawing/2014/main" id="{CCDB8075-1774-A160-E3AC-93B44FF74EDD}"/>
                </a:ext>
              </a:extLst>
            </p:cNvPr>
            <p:cNvSpPr/>
            <p:nvPr/>
          </p:nvSpPr>
          <p:spPr>
            <a:xfrm>
              <a:off x="5842992" y="1487499"/>
              <a:ext cx="264919" cy="256373"/>
            </a:xfrm>
            <a:prstGeom prst="flowChartDecisi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Text Placeholder 4">
              <a:extLst>
                <a:ext uri="{FF2B5EF4-FFF2-40B4-BE49-F238E27FC236}">
                  <a16:creationId xmlns:a16="http://schemas.microsoft.com/office/drawing/2014/main" id="{656D932C-FEA1-7AB8-A05A-0CA43E8B5934}"/>
                </a:ext>
              </a:extLst>
            </p:cNvPr>
            <p:cNvSpPr txBox="1">
              <a:spLocks/>
            </p:cNvSpPr>
            <p:nvPr/>
          </p:nvSpPr>
          <p:spPr>
            <a:xfrm>
              <a:off x="4405427" y="1291088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Known MOTS</a:t>
              </a:r>
            </a:p>
          </p:txBody>
        </p:sp>
        <p:sp>
          <p:nvSpPr>
            <p:cNvPr id="53" name="Text Placeholder 4">
              <a:extLst>
                <a:ext uri="{FF2B5EF4-FFF2-40B4-BE49-F238E27FC236}">
                  <a16:creationId xmlns:a16="http://schemas.microsoft.com/office/drawing/2014/main" id="{567C886B-6B2F-6220-8C63-715C251FDF46}"/>
                </a:ext>
              </a:extLst>
            </p:cNvPr>
            <p:cNvSpPr txBox="1">
              <a:spLocks/>
            </p:cNvSpPr>
            <p:nvPr/>
          </p:nvSpPr>
          <p:spPr>
            <a:xfrm>
              <a:off x="5473636" y="1291088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Emergent MOTS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169FB3A-CAD4-87E9-6A17-FF55AE23D802}"/>
              </a:ext>
            </a:extLst>
          </p:cNvPr>
          <p:cNvGrpSpPr/>
          <p:nvPr/>
        </p:nvGrpSpPr>
        <p:grpSpPr>
          <a:xfrm>
            <a:off x="4534494" y="2077190"/>
            <a:ext cx="4946863" cy="425897"/>
            <a:chOff x="4042992" y="2376285"/>
            <a:chExt cx="4946863" cy="42589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10DB4B1-274C-D835-4ACD-ADED786E64AA}"/>
                </a:ext>
              </a:extLst>
            </p:cNvPr>
            <p:cNvCxnSpPr>
              <a:cxnSpLocks/>
            </p:cNvCxnSpPr>
            <p:nvPr/>
          </p:nvCxnSpPr>
          <p:spPr>
            <a:xfrm>
              <a:off x="4042992" y="2673995"/>
              <a:ext cx="4946863" cy="37529"/>
            </a:xfrm>
            <a:prstGeom prst="straightConnector1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Decision 45">
              <a:extLst>
                <a:ext uri="{FF2B5EF4-FFF2-40B4-BE49-F238E27FC236}">
                  <a16:creationId xmlns:a16="http://schemas.microsoft.com/office/drawing/2014/main" id="{4B3027E6-B9CD-C80A-F08C-AA11817E9E3D}"/>
                </a:ext>
              </a:extLst>
            </p:cNvPr>
            <p:cNvSpPr/>
            <p:nvPr/>
          </p:nvSpPr>
          <p:spPr>
            <a:xfrm>
              <a:off x="4756565" y="2545809"/>
              <a:ext cx="264919" cy="256373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lowchart: Decision 46">
              <a:extLst>
                <a:ext uri="{FF2B5EF4-FFF2-40B4-BE49-F238E27FC236}">
                  <a16:creationId xmlns:a16="http://schemas.microsoft.com/office/drawing/2014/main" id="{83658FFB-5F2E-2078-701B-E9521223363C}"/>
                </a:ext>
              </a:extLst>
            </p:cNvPr>
            <p:cNvSpPr/>
            <p:nvPr/>
          </p:nvSpPr>
          <p:spPr>
            <a:xfrm>
              <a:off x="5842992" y="2545809"/>
              <a:ext cx="264919" cy="256373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Text Placeholder 4">
              <a:extLst>
                <a:ext uri="{FF2B5EF4-FFF2-40B4-BE49-F238E27FC236}">
                  <a16:creationId xmlns:a16="http://schemas.microsoft.com/office/drawing/2014/main" id="{F120CEDD-6B56-B142-67D9-1350B502B6B4}"/>
                </a:ext>
              </a:extLst>
            </p:cNvPr>
            <p:cNvSpPr txBox="1">
              <a:spLocks/>
            </p:cNvSpPr>
            <p:nvPr/>
          </p:nvSpPr>
          <p:spPr>
            <a:xfrm>
              <a:off x="4405427" y="2376285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rPr>
                <a:t>Known MOTS</a:t>
              </a:r>
              <a:endParaRPr kumimoji="0" lang="en-GB" sz="8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 Placeholder 4">
              <a:extLst>
                <a:ext uri="{FF2B5EF4-FFF2-40B4-BE49-F238E27FC236}">
                  <a16:creationId xmlns:a16="http://schemas.microsoft.com/office/drawing/2014/main" id="{E31A483A-EF94-09C3-95C3-F8FED6181A6D}"/>
                </a:ext>
              </a:extLst>
            </p:cNvPr>
            <p:cNvSpPr txBox="1">
              <a:spLocks/>
            </p:cNvSpPr>
            <p:nvPr/>
          </p:nvSpPr>
          <p:spPr>
            <a:xfrm>
              <a:off x="5473636" y="2376285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rPr>
                <a:t>Emergent MOTS</a:t>
              </a:r>
              <a:endParaRPr kumimoji="0" lang="en-GB" sz="8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96E5C78-4C98-438F-A7B5-A0DDB92D78C7}"/>
              </a:ext>
            </a:extLst>
          </p:cNvPr>
          <p:cNvSpPr txBox="1">
            <a:spLocks/>
          </p:cNvSpPr>
          <p:nvPr/>
        </p:nvSpPr>
        <p:spPr>
          <a:xfrm>
            <a:off x="10505011" y="1257803"/>
            <a:ext cx="967194" cy="2371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1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End state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BE349E-88FE-888D-667B-81EC5E88FE36}"/>
              </a:ext>
            </a:extLst>
          </p:cNvPr>
          <p:cNvGrpSpPr/>
          <p:nvPr/>
        </p:nvGrpSpPr>
        <p:grpSpPr>
          <a:xfrm>
            <a:off x="4534494" y="3248349"/>
            <a:ext cx="4955741" cy="537618"/>
            <a:chOff x="4042992" y="4772047"/>
            <a:chExt cx="4955741" cy="53761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DB48B9E-5CBF-67B0-A635-6C8C0E16070E}"/>
                </a:ext>
              </a:extLst>
            </p:cNvPr>
            <p:cNvCxnSpPr>
              <a:cxnSpLocks/>
            </p:cNvCxnSpPr>
            <p:nvPr/>
          </p:nvCxnSpPr>
          <p:spPr>
            <a:xfrm>
              <a:off x="4042992" y="4900233"/>
              <a:ext cx="4955741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Decision 18">
              <a:extLst>
                <a:ext uri="{FF2B5EF4-FFF2-40B4-BE49-F238E27FC236}">
                  <a16:creationId xmlns:a16="http://schemas.microsoft.com/office/drawing/2014/main" id="{194602C3-996A-9875-27E1-906AF6377CA7}"/>
                </a:ext>
              </a:extLst>
            </p:cNvPr>
            <p:cNvSpPr/>
            <p:nvPr/>
          </p:nvSpPr>
          <p:spPr>
            <a:xfrm>
              <a:off x="5238887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56AE72EA-DEF1-D9B5-D568-788AFD9BF365}"/>
                </a:ext>
              </a:extLst>
            </p:cNvPr>
            <p:cNvSpPr/>
            <p:nvPr/>
          </p:nvSpPr>
          <p:spPr>
            <a:xfrm>
              <a:off x="4341266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lowchart: Decision 20">
              <a:extLst>
                <a:ext uri="{FF2B5EF4-FFF2-40B4-BE49-F238E27FC236}">
                  <a16:creationId xmlns:a16="http://schemas.microsoft.com/office/drawing/2014/main" id="{25BB0EFA-2AC2-D56A-8FE6-D91CB9E874E5}"/>
                </a:ext>
              </a:extLst>
            </p:cNvPr>
            <p:cNvSpPr/>
            <p:nvPr/>
          </p:nvSpPr>
          <p:spPr>
            <a:xfrm>
              <a:off x="7034129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lowchart: Decision 21">
              <a:extLst>
                <a:ext uri="{FF2B5EF4-FFF2-40B4-BE49-F238E27FC236}">
                  <a16:creationId xmlns:a16="http://schemas.microsoft.com/office/drawing/2014/main" id="{CFFC911D-0294-9B13-AA56-52CCD4253081}"/>
                </a:ext>
              </a:extLst>
            </p:cNvPr>
            <p:cNvSpPr/>
            <p:nvPr/>
          </p:nvSpPr>
          <p:spPr>
            <a:xfrm>
              <a:off x="6136508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lowchart: Decision 22">
              <a:extLst>
                <a:ext uri="{FF2B5EF4-FFF2-40B4-BE49-F238E27FC236}">
                  <a16:creationId xmlns:a16="http://schemas.microsoft.com/office/drawing/2014/main" id="{9EDD8556-0A9D-5AD1-B57C-A495660D9F1C}"/>
                </a:ext>
              </a:extLst>
            </p:cNvPr>
            <p:cNvSpPr/>
            <p:nvPr/>
          </p:nvSpPr>
          <p:spPr>
            <a:xfrm>
              <a:off x="7931751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1CA9A888-44EB-6650-52B5-0ED5F37AFDEC}"/>
                </a:ext>
              </a:extLst>
            </p:cNvPr>
            <p:cNvSpPr txBox="1">
              <a:spLocks/>
            </p:cNvSpPr>
            <p:nvPr/>
          </p:nvSpPr>
          <p:spPr>
            <a:xfrm>
              <a:off x="4110392" y="4978826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Air</a:t>
              </a:r>
            </a:p>
          </p:txBody>
        </p:sp>
        <p:sp>
          <p:nvSpPr>
            <p:cNvPr id="25" name="Text Placeholder 4">
              <a:extLst>
                <a:ext uri="{FF2B5EF4-FFF2-40B4-BE49-F238E27FC236}">
                  <a16:creationId xmlns:a16="http://schemas.microsoft.com/office/drawing/2014/main" id="{96B789EA-FA66-6EC8-0643-C9F4B87B5283}"/>
                </a:ext>
              </a:extLst>
            </p:cNvPr>
            <p:cNvSpPr txBox="1">
              <a:spLocks/>
            </p:cNvSpPr>
            <p:nvPr/>
          </p:nvSpPr>
          <p:spPr>
            <a:xfrm>
              <a:off x="5006486" y="4978826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Land</a:t>
              </a: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EB55075F-0F85-EDAA-CDD6-44BE3E27C370}"/>
                </a:ext>
              </a:extLst>
            </p:cNvPr>
            <p:cNvSpPr txBox="1">
              <a:spLocks/>
            </p:cNvSpPr>
            <p:nvPr/>
          </p:nvSpPr>
          <p:spPr>
            <a:xfrm>
              <a:off x="5902580" y="4978826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EW</a:t>
              </a:r>
            </a:p>
          </p:txBody>
        </p:sp>
        <p:sp>
          <p:nvSpPr>
            <p:cNvPr id="31" name="Text Placeholder 4">
              <a:extLst>
                <a:ext uri="{FF2B5EF4-FFF2-40B4-BE49-F238E27FC236}">
                  <a16:creationId xmlns:a16="http://schemas.microsoft.com/office/drawing/2014/main" id="{54430EA7-2DC7-9A1F-9151-B1B156D8745C}"/>
                </a:ext>
              </a:extLst>
            </p:cNvPr>
            <p:cNvSpPr txBox="1">
              <a:spLocks/>
            </p:cNvSpPr>
            <p:nvPr/>
          </p:nvSpPr>
          <p:spPr>
            <a:xfrm>
              <a:off x="6798674" y="4978826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IT</a:t>
              </a:r>
            </a:p>
          </p:txBody>
        </p:sp>
        <p:sp>
          <p:nvSpPr>
            <p:cNvPr id="32" name="Text Placeholder 4">
              <a:extLst>
                <a:ext uri="{FF2B5EF4-FFF2-40B4-BE49-F238E27FC236}">
                  <a16:creationId xmlns:a16="http://schemas.microsoft.com/office/drawing/2014/main" id="{E079DC32-5289-6F3F-3874-DB1461F50B5D}"/>
                </a:ext>
              </a:extLst>
            </p:cNvPr>
            <p:cNvSpPr txBox="1">
              <a:spLocks/>
            </p:cNvSpPr>
            <p:nvPr/>
          </p:nvSpPr>
          <p:spPr>
            <a:xfrm>
              <a:off x="7694769" y="5072470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ALT EFFECTS</a:t>
              </a:r>
            </a:p>
          </p:txBody>
        </p:sp>
      </p:grpSp>
      <p:sp>
        <p:nvSpPr>
          <p:cNvPr id="135" name="Arrow: Chevron 134">
            <a:extLst>
              <a:ext uri="{FF2B5EF4-FFF2-40B4-BE49-F238E27FC236}">
                <a16:creationId xmlns:a16="http://schemas.microsoft.com/office/drawing/2014/main" id="{3B178342-A2BF-AE80-3D2F-B1432C5B0A57}"/>
              </a:ext>
            </a:extLst>
          </p:cNvPr>
          <p:cNvSpPr/>
          <p:nvPr/>
        </p:nvSpPr>
        <p:spPr>
          <a:xfrm>
            <a:off x="9579235" y="4261870"/>
            <a:ext cx="389475" cy="1531449"/>
          </a:xfrm>
          <a:prstGeom prst="chevron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BCFDF064-F1E9-628C-C65D-EBC160B30240}"/>
              </a:ext>
            </a:extLst>
          </p:cNvPr>
          <p:cNvSpPr txBox="1">
            <a:spLocks/>
          </p:cNvSpPr>
          <p:nvPr/>
        </p:nvSpPr>
        <p:spPr>
          <a:xfrm>
            <a:off x="10030127" y="4149591"/>
            <a:ext cx="1925551" cy="447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Established engagement depth of 20-100km</a:t>
            </a: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15CCE2CF-240E-6B54-E8E0-CF2EF6B1C878}"/>
              </a:ext>
            </a:extLst>
          </p:cNvPr>
          <p:cNvSpPr txBox="1">
            <a:spLocks/>
          </p:cNvSpPr>
          <p:nvPr/>
        </p:nvSpPr>
        <p:spPr>
          <a:xfrm>
            <a:off x="1800852" y="4137220"/>
            <a:ext cx="2528726" cy="256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C5173A82-CFE9-7E0D-AB21-C88EB7857C60}"/>
              </a:ext>
            </a:extLst>
          </p:cNvPr>
          <p:cNvSpPr txBox="1">
            <a:spLocks/>
          </p:cNvSpPr>
          <p:nvPr/>
        </p:nvSpPr>
        <p:spPr>
          <a:xfrm>
            <a:off x="2309581" y="4202388"/>
            <a:ext cx="2073264" cy="1260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Buy UKR</a:t>
            </a:r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C1C4F458-138B-87E9-CADE-EC79B0388693}"/>
              </a:ext>
            </a:extLst>
          </p:cNvPr>
          <p:cNvSpPr txBox="1">
            <a:spLocks/>
          </p:cNvSpPr>
          <p:nvPr/>
        </p:nvSpPr>
        <p:spPr>
          <a:xfrm>
            <a:off x="1840516" y="4244165"/>
            <a:ext cx="395873" cy="508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F175EF9E-B94A-328D-BE9E-BD0FBCE4F204}"/>
              </a:ext>
            </a:extLst>
          </p:cNvPr>
          <p:cNvSpPr txBox="1">
            <a:spLocks/>
          </p:cNvSpPr>
          <p:nvPr/>
        </p:nvSpPr>
        <p:spPr>
          <a:xfrm>
            <a:off x="1840516" y="4157590"/>
            <a:ext cx="322540" cy="2156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1</a:t>
            </a:r>
          </a:p>
        </p:txBody>
      </p:sp>
      <p:sp>
        <p:nvSpPr>
          <p:cNvPr id="144" name="Text Placeholder 4">
            <a:extLst>
              <a:ext uri="{FF2B5EF4-FFF2-40B4-BE49-F238E27FC236}">
                <a16:creationId xmlns:a16="http://schemas.microsoft.com/office/drawing/2014/main" id="{4E362C6A-DB94-4ACB-0C83-3C67837F0EBD}"/>
              </a:ext>
            </a:extLst>
          </p:cNvPr>
          <p:cNvSpPr txBox="1">
            <a:spLocks/>
          </p:cNvSpPr>
          <p:nvPr/>
        </p:nvSpPr>
        <p:spPr>
          <a:xfrm>
            <a:off x="1800852" y="4631167"/>
            <a:ext cx="2528726" cy="241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defPPr>
              <a:defRPr lang="lv-LV"/>
            </a:defPPr>
            <a:lvl1pPr marR="0" lvl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 sz="2800" b="1" cap="small">
                <a:solidFill>
                  <a:prstClr val="black"/>
                </a:solidFill>
                <a:effectLst/>
                <a:latin typeface="Univers" panose="020B0503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45" name="Text Placeholder 4">
            <a:extLst>
              <a:ext uri="{FF2B5EF4-FFF2-40B4-BE49-F238E27FC236}">
                <a16:creationId xmlns:a16="http://schemas.microsoft.com/office/drawing/2014/main" id="{15784973-CA0A-C217-BAE2-E42EE8A00A15}"/>
              </a:ext>
            </a:extLst>
          </p:cNvPr>
          <p:cNvSpPr txBox="1">
            <a:spLocks/>
          </p:cNvSpPr>
          <p:nvPr/>
        </p:nvSpPr>
        <p:spPr>
          <a:xfrm>
            <a:off x="2309581" y="4651239"/>
            <a:ext cx="2073264" cy="2017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lang="en-GB" sz="800" dirty="0">
                <a:solidFill>
                  <a:prstClr val="black"/>
                </a:solidFill>
              </a:rPr>
              <a:t>Buy UDCG</a:t>
            </a:r>
            <a:endParaRPr kumimoji="0" lang="en-GB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47" name="Text Placeholder 4">
            <a:extLst>
              <a:ext uri="{FF2B5EF4-FFF2-40B4-BE49-F238E27FC236}">
                <a16:creationId xmlns:a16="http://schemas.microsoft.com/office/drawing/2014/main" id="{DD88C34E-155F-D8ED-C7DA-E09A03D666B6}"/>
              </a:ext>
            </a:extLst>
          </p:cNvPr>
          <p:cNvSpPr txBox="1">
            <a:spLocks/>
          </p:cNvSpPr>
          <p:nvPr/>
        </p:nvSpPr>
        <p:spPr>
          <a:xfrm>
            <a:off x="1840516" y="4651239"/>
            <a:ext cx="395873" cy="2017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48" name="Text Placeholder 4">
            <a:extLst>
              <a:ext uri="{FF2B5EF4-FFF2-40B4-BE49-F238E27FC236}">
                <a16:creationId xmlns:a16="http://schemas.microsoft.com/office/drawing/2014/main" id="{909279B6-435C-ABAF-35AC-CC05980EE788}"/>
              </a:ext>
            </a:extLst>
          </p:cNvPr>
          <p:cNvSpPr txBox="1">
            <a:spLocks/>
          </p:cNvSpPr>
          <p:nvPr/>
        </p:nvSpPr>
        <p:spPr>
          <a:xfrm>
            <a:off x="1840516" y="4709327"/>
            <a:ext cx="322540" cy="855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2</a:t>
            </a:r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25360606-35C8-48BD-73AB-DF09C527E61F}"/>
              </a:ext>
            </a:extLst>
          </p:cNvPr>
          <p:cNvSpPr txBox="1">
            <a:spLocks/>
          </p:cNvSpPr>
          <p:nvPr/>
        </p:nvSpPr>
        <p:spPr>
          <a:xfrm>
            <a:off x="1800852" y="5051273"/>
            <a:ext cx="2528726" cy="253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D906DD4C-916E-B6AD-0D5D-8C6920E5F94A}"/>
              </a:ext>
            </a:extLst>
          </p:cNvPr>
          <p:cNvSpPr txBox="1">
            <a:spLocks/>
          </p:cNvSpPr>
          <p:nvPr/>
        </p:nvSpPr>
        <p:spPr>
          <a:xfrm>
            <a:off x="2309581" y="5072283"/>
            <a:ext cx="2073264" cy="211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Competitions / R&amp;D / Next Development</a:t>
            </a: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53432C87-ACB1-8620-FFA1-41166B45B4A1}"/>
              </a:ext>
            </a:extLst>
          </p:cNvPr>
          <p:cNvSpPr txBox="1">
            <a:spLocks/>
          </p:cNvSpPr>
          <p:nvPr/>
        </p:nvSpPr>
        <p:spPr>
          <a:xfrm>
            <a:off x="1840516" y="5072283"/>
            <a:ext cx="395873" cy="211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DE8595F6-D6B4-BF3C-3802-5B2E02B6B270}"/>
              </a:ext>
            </a:extLst>
          </p:cNvPr>
          <p:cNvSpPr txBox="1">
            <a:spLocks/>
          </p:cNvSpPr>
          <p:nvPr/>
        </p:nvSpPr>
        <p:spPr>
          <a:xfrm>
            <a:off x="1840516" y="5133087"/>
            <a:ext cx="322540" cy="895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3</a:t>
            </a:r>
          </a:p>
        </p:txBody>
      </p:sp>
      <p:sp>
        <p:nvSpPr>
          <p:cNvPr id="156" name="Text Placeholder 4">
            <a:extLst>
              <a:ext uri="{FF2B5EF4-FFF2-40B4-BE49-F238E27FC236}">
                <a16:creationId xmlns:a16="http://schemas.microsoft.com/office/drawing/2014/main" id="{CBFD4959-9D01-0EBA-6A15-0BE4C90BA6DE}"/>
              </a:ext>
            </a:extLst>
          </p:cNvPr>
          <p:cNvSpPr txBox="1">
            <a:spLocks/>
          </p:cNvSpPr>
          <p:nvPr/>
        </p:nvSpPr>
        <p:spPr>
          <a:xfrm>
            <a:off x="1800852" y="5554384"/>
            <a:ext cx="2528726" cy="2605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GB" sz="800" b="1" i="0" u="none" strike="noStrike" kern="120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B3B6259B-36A4-6FE8-88D5-84C50C16E0EC}"/>
              </a:ext>
            </a:extLst>
          </p:cNvPr>
          <p:cNvSpPr txBox="1">
            <a:spLocks/>
          </p:cNvSpPr>
          <p:nvPr/>
        </p:nvSpPr>
        <p:spPr>
          <a:xfrm>
            <a:off x="2309581" y="5430445"/>
            <a:ext cx="2073264" cy="508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Alternative Effects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EFF1B87-121A-167D-90A0-1E8A955B8B36}"/>
              </a:ext>
            </a:extLst>
          </p:cNvPr>
          <p:cNvGrpSpPr/>
          <p:nvPr/>
        </p:nvGrpSpPr>
        <p:grpSpPr>
          <a:xfrm>
            <a:off x="4534494" y="3956833"/>
            <a:ext cx="4893597" cy="443909"/>
            <a:chOff x="4042992" y="1299963"/>
            <a:chExt cx="4893597" cy="443909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610A2C47-B7C3-4637-B636-8DB510F41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2992" y="1610730"/>
              <a:ext cx="4893597" cy="4955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Flowchart: Decision 159">
              <a:extLst>
                <a:ext uri="{FF2B5EF4-FFF2-40B4-BE49-F238E27FC236}">
                  <a16:creationId xmlns:a16="http://schemas.microsoft.com/office/drawing/2014/main" id="{1F981409-7573-8B8E-4036-44B525F025CE}"/>
                </a:ext>
              </a:extLst>
            </p:cNvPr>
            <p:cNvSpPr/>
            <p:nvPr/>
          </p:nvSpPr>
          <p:spPr>
            <a:xfrm>
              <a:off x="4756565" y="1487499"/>
              <a:ext cx="264919" cy="256373"/>
            </a:xfrm>
            <a:prstGeom prst="flowChartDecisi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lowchart: Decision 160">
              <a:extLst>
                <a:ext uri="{FF2B5EF4-FFF2-40B4-BE49-F238E27FC236}">
                  <a16:creationId xmlns:a16="http://schemas.microsoft.com/office/drawing/2014/main" id="{60C85CFF-436D-4A1F-9509-59D1B2DA9861}"/>
                </a:ext>
              </a:extLst>
            </p:cNvPr>
            <p:cNvSpPr/>
            <p:nvPr/>
          </p:nvSpPr>
          <p:spPr>
            <a:xfrm>
              <a:off x="5842992" y="1487499"/>
              <a:ext cx="264919" cy="256373"/>
            </a:xfrm>
            <a:prstGeom prst="flowChartDecisi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Text Placeholder 4">
              <a:extLst>
                <a:ext uri="{FF2B5EF4-FFF2-40B4-BE49-F238E27FC236}">
                  <a16:creationId xmlns:a16="http://schemas.microsoft.com/office/drawing/2014/main" id="{FF927109-F81F-F958-85E0-F36AFA9BDE6B}"/>
                </a:ext>
              </a:extLst>
            </p:cNvPr>
            <p:cNvSpPr txBox="1">
              <a:spLocks/>
            </p:cNvSpPr>
            <p:nvPr/>
          </p:nvSpPr>
          <p:spPr>
            <a:xfrm>
              <a:off x="4405427" y="1299963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Known MOTS</a:t>
              </a:r>
            </a:p>
          </p:txBody>
        </p:sp>
        <p:sp>
          <p:nvSpPr>
            <p:cNvPr id="163" name="Text Placeholder 4">
              <a:extLst>
                <a:ext uri="{FF2B5EF4-FFF2-40B4-BE49-F238E27FC236}">
                  <a16:creationId xmlns:a16="http://schemas.microsoft.com/office/drawing/2014/main" id="{548C0E3D-B312-71B3-CEDE-12ED00F14E95}"/>
                </a:ext>
              </a:extLst>
            </p:cNvPr>
            <p:cNvSpPr txBox="1">
              <a:spLocks/>
            </p:cNvSpPr>
            <p:nvPr/>
          </p:nvSpPr>
          <p:spPr>
            <a:xfrm>
              <a:off x="5473636" y="1299963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Emergent MOTS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A1763D2-D95B-BE7F-951B-3CB200DE3459}"/>
              </a:ext>
            </a:extLst>
          </p:cNvPr>
          <p:cNvGrpSpPr/>
          <p:nvPr/>
        </p:nvGrpSpPr>
        <p:grpSpPr>
          <a:xfrm>
            <a:off x="4534494" y="4437991"/>
            <a:ext cx="4937986" cy="447546"/>
            <a:chOff x="4042992" y="2354636"/>
            <a:chExt cx="4937986" cy="447546"/>
          </a:xfrm>
        </p:grpSpPr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3A89E40-0F0B-FD7C-56D3-21E18568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042992" y="2673995"/>
              <a:ext cx="4937986" cy="0"/>
            </a:xfrm>
            <a:prstGeom prst="straightConnector1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Flowchart: Decision 165">
              <a:extLst>
                <a:ext uri="{FF2B5EF4-FFF2-40B4-BE49-F238E27FC236}">
                  <a16:creationId xmlns:a16="http://schemas.microsoft.com/office/drawing/2014/main" id="{E12BC755-E620-9096-BBDE-3ED5F17B7F7C}"/>
                </a:ext>
              </a:extLst>
            </p:cNvPr>
            <p:cNvSpPr/>
            <p:nvPr/>
          </p:nvSpPr>
          <p:spPr>
            <a:xfrm>
              <a:off x="4756565" y="2545809"/>
              <a:ext cx="264919" cy="256373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Flowchart: Decision 166">
              <a:extLst>
                <a:ext uri="{FF2B5EF4-FFF2-40B4-BE49-F238E27FC236}">
                  <a16:creationId xmlns:a16="http://schemas.microsoft.com/office/drawing/2014/main" id="{ABC6D576-01B3-10DE-DFE6-6E9DEF56EA94}"/>
                </a:ext>
              </a:extLst>
            </p:cNvPr>
            <p:cNvSpPr/>
            <p:nvPr/>
          </p:nvSpPr>
          <p:spPr>
            <a:xfrm>
              <a:off x="5842992" y="2545809"/>
              <a:ext cx="264919" cy="256373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Text Placeholder 4">
              <a:extLst>
                <a:ext uri="{FF2B5EF4-FFF2-40B4-BE49-F238E27FC236}">
                  <a16:creationId xmlns:a16="http://schemas.microsoft.com/office/drawing/2014/main" id="{56C47E8D-515D-68D8-813F-0E1970853886}"/>
                </a:ext>
              </a:extLst>
            </p:cNvPr>
            <p:cNvSpPr txBox="1">
              <a:spLocks/>
            </p:cNvSpPr>
            <p:nvPr/>
          </p:nvSpPr>
          <p:spPr>
            <a:xfrm>
              <a:off x="4405427" y="2354636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rPr>
                <a:t>Known MOTS</a:t>
              </a:r>
              <a:endParaRPr kumimoji="0" lang="en-GB" sz="8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Text Placeholder 4">
              <a:extLst>
                <a:ext uri="{FF2B5EF4-FFF2-40B4-BE49-F238E27FC236}">
                  <a16:creationId xmlns:a16="http://schemas.microsoft.com/office/drawing/2014/main" id="{E11F4DC9-907E-DC60-8928-9CC2F865E63B}"/>
                </a:ext>
              </a:extLst>
            </p:cNvPr>
            <p:cNvSpPr txBox="1">
              <a:spLocks/>
            </p:cNvSpPr>
            <p:nvPr/>
          </p:nvSpPr>
          <p:spPr>
            <a:xfrm>
              <a:off x="5473636" y="2354636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rPr>
                <a:t>Emergent MOTS</a:t>
              </a:r>
              <a:endParaRPr kumimoji="0" lang="en-GB" sz="8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68462B8-8F75-11CA-5E0B-E342A1C873A7}"/>
              </a:ext>
            </a:extLst>
          </p:cNvPr>
          <p:cNvGrpSpPr/>
          <p:nvPr/>
        </p:nvGrpSpPr>
        <p:grpSpPr>
          <a:xfrm>
            <a:off x="4514084" y="4940550"/>
            <a:ext cx="4952277" cy="654613"/>
            <a:chOff x="4042992" y="2936676"/>
            <a:chExt cx="5040000" cy="1543542"/>
          </a:xfrm>
        </p:grpSpPr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4C70ACE-AA1D-F704-99E6-041668A19399}"/>
                </a:ext>
              </a:extLst>
            </p:cNvPr>
            <p:cNvCxnSpPr>
              <a:cxnSpLocks/>
            </p:cNvCxnSpPr>
            <p:nvPr/>
          </p:nvCxnSpPr>
          <p:spPr>
            <a:xfrm>
              <a:off x="4042992" y="3738599"/>
              <a:ext cx="50400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lowchart: Decision 171">
              <a:extLst>
                <a:ext uri="{FF2B5EF4-FFF2-40B4-BE49-F238E27FC236}">
                  <a16:creationId xmlns:a16="http://schemas.microsoft.com/office/drawing/2014/main" id="{CCA8D13C-409B-2F7D-DD62-CBFC0D985FC2}"/>
                </a:ext>
              </a:extLst>
            </p:cNvPr>
            <p:cNvSpPr/>
            <p:nvPr/>
          </p:nvSpPr>
          <p:spPr>
            <a:xfrm>
              <a:off x="4756565" y="3610413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Flowchart: Decision 172">
              <a:extLst>
                <a:ext uri="{FF2B5EF4-FFF2-40B4-BE49-F238E27FC236}">
                  <a16:creationId xmlns:a16="http://schemas.microsoft.com/office/drawing/2014/main" id="{5B69C1F4-2016-FA0B-99F7-A5BD0B0988E7}"/>
                </a:ext>
              </a:extLst>
            </p:cNvPr>
            <p:cNvSpPr/>
            <p:nvPr/>
          </p:nvSpPr>
          <p:spPr>
            <a:xfrm>
              <a:off x="6727581" y="3610413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Text Placeholder 4">
              <a:extLst>
                <a:ext uri="{FF2B5EF4-FFF2-40B4-BE49-F238E27FC236}">
                  <a16:creationId xmlns:a16="http://schemas.microsoft.com/office/drawing/2014/main" id="{AF007DE4-E28F-8006-A4C0-2D023E75C8D9}"/>
                </a:ext>
              </a:extLst>
            </p:cNvPr>
            <p:cNvSpPr txBox="1">
              <a:spLocks/>
            </p:cNvSpPr>
            <p:nvPr/>
          </p:nvSpPr>
          <p:spPr>
            <a:xfrm>
              <a:off x="4150134" y="3356860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Test</a:t>
              </a:r>
            </a:p>
          </p:txBody>
        </p:sp>
        <p:sp>
          <p:nvSpPr>
            <p:cNvPr id="175" name="Text Placeholder 4">
              <a:extLst>
                <a:ext uri="{FF2B5EF4-FFF2-40B4-BE49-F238E27FC236}">
                  <a16:creationId xmlns:a16="http://schemas.microsoft.com/office/drawing/2014/main" id="{E94A0BB8-1545-518D-E9E9-57F707F2F187}"/>
                </a:ext>
              </a:extLst>
            </p:cNvPr>
            <p:cNvSpPr txBox="1">
              <a:spLocks/>
            </p:cNvSpPr>
            <p:nvPr/>
          </p:nvSpPr>
          <p:spPr>
            <a:xfrm>
              <a:off x="6358225" y="3356860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Emergent</a:t>
              </a:r>
            </a:p>
          </p:txBody>
        </p:sp>
        <p:sp>
          <p:nvSpPr>
            <p:cNvPr id="176" name="Flowchart: Decision 175">
              <a:extLst>
                <a:ext uri="{FF2B5EF4-FFF2-40B4-BE49-F238E27FC236}">
                  <a16:creationId xmlns:a16="http://schemas.microsoft.com/office/drawing/2014/main" id="{D389A2C3-A7AE-C26F-56C3-81202CEF5FCF}"/>
                </a:ext>
              </a:extLst>
            </p:cNvPr>
            <p:cNvSpPr/>
            <p:nvPr/>
          </p:nvSpPr>
          <p:spPr>
            <a:xfrm>
              <a:off x="5812170" y="3246216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Flowchart: Decision 176">
              <a:extLst>
                <a:ext uri="{FF2B5EF4-FFF2-40B4-BE49-F238E27FC236}">
                  <a16:creationId xmlns:a16="http://schemas.microsoft.com/office/drawing/2014/main" id="{8346852D-40AE-96C3-441E-BF3BF4BAD3C6}"/>
                </a:ext>
              </a:extLst>
            </p:cNvPr>
            <p:cNvSpPr/>
            <p:nvPr/>
          </p:nvSpPr>
          <p:spPr>
            <a:xfrm>
              <a:off x="5812170" y="3982962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Text Placeholder 4">
              <a:extLst>
                <a:ext uri="{FF2B5EF4-FFF2-40B4-BE49-F238E27FC236}">
                  <a16:creationId xmlns:a16="http://schemas.microsoft.com/office/drawing/2014/main" id="{F9FE623F-06B3-C6F4-1C01-F5F2DDB6817E}"/>
                </a:ext>
              </a:extLst>
            </p:cNvPr>
            <p:cNvSpPr txBox="1">
              <a:spLocks/>
            </p:cNvSpPr>
            <p:nvPr/>
          </p:nvSpPr>
          <p:spPr>
            <a:xfrm>
              <a:off x="5436455" y="2936676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Fail</a:t>
              </a:r>
            </a:p>
          </p:txBody>
        </p:sp>
        <p:sp>
          <p:nvSpPr>
            <p:cNvPr id="179" name="Text Placeholder 4">
              <a:extLst>
                <a:ext uri="{FF2B5EF4-FFF2-40B4-BE49-F238E27FC236}">
                  <a16:creationId xmlns:a16="http://schemas.microsoft.com/office/drawing/2014/main" id="{14BFD04C-E21B-9B47-398D-31A2D1E64DF0}"/>
                </a:ext>
              </a:extLst>
            </p:cNvPr>
            <p:cNvSpPr txBox="1">
              <a:spLocks/>
            </p:cNvSpPr>
            <p:nvPr/>
          </p:nvSpPr>
          <p:spPr>
            <a:xfrm>
              <a:off x="5461032" y="4243023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Pass</a:t>
              </a:r>
            </a:p>
          </p:txBody>
        </p:sp>
        <p:cxnSp>
          <p:nvCxnSpPr>
            <p:cNvPr id="180" name="Straight Arrow Connector 82">
              <a:extLst>
                <a:ext uri="{FF2B5EF4-FFF2-40B4-BE49-F238E27FC236}">
                  <a16:creationId xmlns:a16="http://schemas.microsoft.com/office/drawing/2014/main" id="{0234E612-64CA-D2B9-C3C7-7E602046B237}"/>
                </a:ext>
              </a:extLst>
            </p:cNvPr>
            <p:cNvCxnSpPr>
              <a:cxnSpLocks/>
              <a:stCxn id="172" idx="3"/>
              <a:endCxn id="176" idx="1"/>
            </p:cNvCxnSpPr>
            <p:nvPr/>
          </p:nvCxnSpPr>
          <p:spPr>
            <a:xfrm flipV="1">
              <a:off x="5021484" y="3374403"/>
              <a:ext cx="790686" cy="36419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82">
              <a:extLst>
                <a:ext uri="{FF2B5EF4-FFF2-40B4-BE49-F238E27FC236}">
                  <a16:creationId xmlns:a16="http://schemas.microsoft.com/office/drawing/2014/main" id="{4301494D-A4D2-6CE2-BAED-3C8704136DA0}"/>
                </a:ext>
              </a:extLst>
            </p:cNvPr>
            <p:cNvCxnSpPr>
              <a:cxnSpLocks/>
              <a:stCxn id="172" idx="3"/>
              <a:endCxn id="177" idx="1"/>
            </p:cNvCxnSpPr>
            <p:nvPr/>
          </p:nvCxnSpPr>
          <p:spPr>
            <a:xfrm>
              <a:off x="5021484" y="3738600"/>
              <a:ext cx="790686" cy="37254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82">
              <a:extLst>
                <a:ext uri="{FF2B5EF4-FFF2-40B4-BE49-F238E27FC236}">
                  <a16:creationId xmlns:a16="http://schemas.microsoft.com/office/drawing/2014/main" id="{C7B08E4F-5758-9B25-72A8-CCE27D68F906}"/>
                </a:ext>
              </a:extLst>
            </p:cNvPr>
            <p:cNvCxnSpPr>
              <a:cxnSpLocks/>
              <a:stCxn id="177" idx="3"/>
            </p:cNvCxnSpPr>
            <p:nvPr/>
          </p:nvCxnSpPr>
          <p:spPr>
            <a:xfrm flipV="1">
              <a:off x="6077089" y="3746951"/>
              <a:ext cx="3005903" cy="36419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82">
              <a:extLst>
                <a:ext uri="{FF2B5EF4-FFF2-40B4-BE49-F238E27FC236}">
                  <a16:creationId xmlns:a16="http://schemas.microsoft.com/office/drawing/2014/main" id="{53E99201-C8CF-3C93-7B0A-D1BBB2E2FE00}"/>
                </a:ext>
              </a:extLst>
            </p:cNvPr>
            <p:cNvCxnSpPr>
              <a:cxnSpLocks/>
              <a:stCxn id="176" idx="0"/>
              <a:endCxn id="172" idx="0"/>
            </p:cNvCxnSpPr>
            <p:nvPr/>
          </p:nvCxnSpPr>
          <p:spPr>
            <a:xfrm rot="16200000" flipH="1" flipV="1">
              <a:off x="5234729" y="2900511"/>
              <a:ext cx="364197" cy="1055605"/>
            </a:xfrm>
            <a:prstGeom prst="bentConnector3">
              <a:avLst>
                <a:gd name="adj1" fmla="val -20531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60AA952-E2B6-A1B2-BC02-840E836F2A8D}"/>
              </a:ext>
            </a:extLst>
          </p:cNvPr>
          <p:cNvGrpSpPr/>
          <p:nvPr/>
        </p:nvGrpSpPr>
        <p:grpSpPr>
          <a:xfrm>
            <a:off x="4534494" y="5630799"/>
            <a:ext cx="4937986" cy="443976"/>
            <a:chOff x="4042992" y="4772047"/>
            <a:chExt cx="4937986" cy="443976"/>
          </a:xfrm>
        </p:grpSpPr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C55FD0A9-5E71-0F73-035D-23BC429A6382}"/>
                </a:ext>
              </a:extLst>
            </p:cNvPr>
            <p:cNvCxnSpPr>
              <a:cxnSpLocks/>
            </p:cNvCxnSpPr>
            <p:nvPr/>
          </p:nvCxnSpPr>
          <p:spPr>
            <a:xfrm>
              <a:off x="4042992" y="4900233"/>
              <a:ext cx="4937986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Flowchart: Decision 185">
              <a:extLst>
                <a:ext uri="{FF2B5EF4-FFF2-40B4-BE49-F238E27FC236}">
                  <a16:creationId xmlns:a16="http://schemas.microsoft.com/office/drawing/2014/main" id="{F73C3FB5-0727-5A32-A5FC-DF2B12A4D81A}"/>
                </a:ext>
              </a:extLst>
            </p:cNvPr>
            <p:cNvSpPr/>
            <p:nvPr/>
          </p:nvSpPr>
          <p:spPr>
            <a:xfrm>
              <a:off x="5238887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Flowchart: Decision 186">
              <a:extLst>
                <a:ext uri="{FF2B5EF4-FFF2-40B4-BE49-F238E27FC236}">
                  <a16:creationId xmlns:a16="http://schemas.microsoft.com/office/drawing/2014/main" id="{1EBB7429-8738-0DF3-CF9D-DBA9F8701F5F}"/>
                </a:ext>
              </a:extLst>
            </p:cNvPr>
            <p:cNvSpPr/>
            <p:nvPr/>
          </p:nvSpPr>
          <p:spPr>
            <a:xfrm>
              <a:off x="4341266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Flowchart: Decision 187">
              <a:extLst>
                <a:ext uri="{FF2B5EF4-FFF2-40B4-BE49-F238E27FC236}">
                  <a16:creationId xmlns:a16="http://schemas.microsoft.com/office/drawing/2014/main" id="{F12F9DCA-F107-7793-8727-B2B399A3BCA4}"/>
                </a:ext>
              </a:extLst>
            </p:cNvPr>
            <p:cNvSpPr/>
            <p:nvPr/>
          </p:nvSpPr>
          <p:spPr>
            <a:xfrm>
              <a:off x="7034129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Flowchart: Decision 188">
              <a:extLst>
                <a:ext uri="{FF2B5EF4-FFF2-40B4-BE49-F238E27FC236}">
                  <a16:creationId xmlns:a16="http://schemas.microsoft.com/office/drawing/2014/main" id="{7B485523-60FD-F378-44A4-C295D27BEF19}"/>
                </a:ext>
              </a:extLst>
            </p:cNvPr>
            <p:cNvSpPr/>
            <p:nvPr/>
          </p:nvSpPr>
          <p:spPr>
            <a:xfrm>
              <a:off x="6136508" y="4772047"/>
              <a:ext cx="264919" cy="256373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Text Placeholder 4">
              <a:extLst>
                <a:ext uri="{FF2B5EF4-FFF2-40B4-BE49-F238E27FC236}">
                  <a16:creationId xmlns:a16="http://schemas.microsoft.com/office/drawing/2014/main" id="{6081A9EE-34A7-33DE-E61C-8596B46BC4FF}"/>
                </a:ext>
              </a:extLst>
            </p:cNvPr>
            <p:cNvSpPr txBox="1">
              <a:spLocks/>
            </p:cNvSpPr>
            <p:nvPr/>
          </p:nvSpPr>
          <p:spPr>
            <a:xfrm>
              <a:off x="4110392" y="4978828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Air</a:t>
              </a:r>
            </a:p>
          </p:txBody>
        </p:sp>
        <p:sp>
          <p:nvSpPr>
            <p:cNvPr id="192" name="Text Placeholder 4">
              <a:extLst>
                <a:ext uri="{FF2B5EF4-FFF2-40B4-BE49-F238E27FC236}">
                  <a16:creationId xmlns:a16="http://schemas.microsoft.com/office/drawing/2014/main" id="{F3222557-72D6-B977-3204-F1332F74E2EF}"/>
                </a:ext>
              </a:extLst>
            </p:cNvPr>
            <p:cNvSpPr txBox="1">
              <a:spLocks/>
            </p:cNvSpPr>
            <p:nvPr/>
          </p:nvSpPr>
          <p:spPr>
            <a:xfrm>
              <a:off x="5006486" y="4978828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lang="en-GB" sz="800" b="0">
                  <a:solidFill>
                    <a:prstClr val="black"/>
                  </a:solidFill>
                </a:rPr>
                <a:t>Artillery</a:t>
              </a:r>
              <a:endParaRPr kumimoji="0" lang="en-GB" sz="8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Text Placeholder 4">
              <a:extLst>
                <a:ext uri="{FF2B5EF4-FFF2-40B4-BE49-F238E27FC236}">
                  <a16:creationId xmlns:a16="http://schemas.microsoft.com/office/drawing/2014/main" id="{2515F134-CA37-188F-D80D-2C689F609325}"/>
                </a:ext>
              </a:extLst>
            </p:cNvPr>
            <p:cNvSpPr txBox="1">
              <a:spLocks/>
            </p:cNvSpPr>
            <p:nvPr/>
          </p:nvSpPr>
          <p:spPr>
            <a:xfrm>
              <a:off x="5902580" y="4978828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EW</a:t>
              </a:r>
            </a:p>
          </p:txBody>
        </p:sp>
        <p:sp>
          <p:nvSpPr>
            <p:cNvPr id="194" name="Text Placeholder 4">
              <a:extLst>
                <a:ext uri="{FF2B5EF4-FFF2-40B4-BE49-F238E27FC236}">
                  <a16:creationId xmlns:a16="http://schemas.microsoft.com/office/drawing/2014/main" id="{F48341E4-E1DD-3F1C-04E3-701D11BEED84}"/>
                </a:ext>
              </a:extLst>
            </p:cNvPr>
            <p:cNvSpPr txBox="1">
              <a:spLocks/>
            </p:cNvSpPr>
            <p:nvPr/>
          </p:nvSpPr>
          <p:spPr>
            <a:xfrm>
              <a:off x="6798674" y="4978828"/>
              <a:ext cx="726667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IT</a:t>
              </a:r>
            </a:p>
          </p:txBody>
        </p:sp>
      </p:grpSp>
      <p:pic>
        <p:nvPicPr>
          <p:cNvPr id="196" name="Picture 195">
            <a:extLst>
              <a:ext uri="{FF2B5EF4-FFF2-40B4-BE49-F238E27FC236}">
                <a16:creationId xmlns:a16="http://schemas.microsoft.com/office/drawing/2014/main" id="{986DC2E5-C48F-A979-7653-A163CF82CC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484"/>
          <a:stretch/>
        </p:blipFill>
        <p:spPr>
          <a:xfrm>
            <a:off x="912663" y="2189090"/>
            <a:ext cx="772930" cy="784632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D2CAD9F0-18FF-DA9C-EDA1-A8817F5F2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63" y="4623887"/>
            <a:ext cx="772931" cy="784632"/>
          </a:xfrm>
          <a:prstGeom prst="rect">
            <a:avLst/>
          </a:prstGeom>
        </p:spPr>
      </p:pic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47F47C5B-7473-88A4-EF0C-B0C158A143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6146" y="203360"/>
            <a:ext cx="11004254" cy="508445"/>
          </a:xfrm>
        </p:spPr>
        <p:txBody>
          <a:bodyPr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latin typeface="Univers"/>
              </a:rPr>
              <a:t>Ongoing Projects – cohering support</a:t>
            </a:r>
            <a:endParaRPr lang="en-GB" b="0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EDB6558-3E1C-42E9-984E-C0BD43C5390F}"/>
              </a:ext>
            </a:extLst>
          </p:cNvPr>
          <p:cNvSpPr txBox="1">
            <a:spLocks/>
          </p:cNvSpPr>
          <p:nvPr/>
        </p:nvSpPr>
        <p:spPr>
          <a:xfrm>
            <a:off x="1086145" y="813486"/>
            <a:ext cx="9418865" cy="5084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>
                <a:latin typeface="Univers"/>
              </a:rPr>
              <a:t>These projects provide ongoing vehicles for international support throughout 2026</a:t>
            </a:r>
            <a:endParaRPr lang="en-GB" sz="1800" b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089976D7-5870-4EA6-2D4C-59363AA218D1}"/>
              </a:ext>
            </a:extLst>
          </p:cNvPr>
          <p:cNvSpPr txBox="1">
            <a:spLocks/>
          </p:cNvSpPr>
          <p:nvPr/>
        </p:nvSpPr>
        <p:spPr>
          <a:xfrm>
            <a:off x="1840516" y="5639892"/>
            <a:ext cx="322540" cy="895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LOE 4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C0647D-F863-D8F0-033F-F57A3E9FC8FE}"/>
              </a:ext>
            </a:extLst>
          </p:cNvPr>
          <p:cNvGrpSpPr/>
          <p:nvPr/>
        </p:nvGrpSpPr>
        <p:grpSpPr>
          <a:xfrm>
            <a:off x="4534478" y="2556914"/>
            <a:ext cx="4952277" cy="654613"/>
            <a:chOff x="4042992" y="2936676"/>
            <a:chExt cx="5040000" cy="154354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5FFEA8A-06E7-548E-C64C-539434AFBC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2992" y="3738599"/>
              <a:ext cx="50400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Decision 75">
              <a:extLst>
                <a:ext uri="{FF2B5EF4-FFF2-40B4-BE49-F238E27FC236}">
                  <a16:creationId xmlns:a16="http://schemas.microsoft.com/office/drawing/2014/main" id="{733EC864-5568-CD07-613C-40016F78A6CF}"/>
                </a:ext>
              </a:extLst>
            </p:cNvPr>
            <p:cNvSpPr/>
            <p:nvPr/>
          </p:nvSpPr>
          <p:spPr>
            <a:xfrm>
              <a:off x="4756565" y="3610413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lowchart: Decision 76">
              <a:extLst>
                <a:ext uri="{FF2B5EF4-FFF2-40B4-BE49-F238E27FC236}">
                  <a16:creationId xmlns:a16="http://schemas.microsoft.com/office/drawing/2014/main" id="{81FD1FB3-740B-B275-0B69-80A457BD1699}"/>
                </a:ext>
              </a:extLst>
            </p:cNvPr>
            <p:cNvSpPr/>
            <p:nvPr/>
          </p:nvSpPr>
          <p:spPr>
            <a:xfrm>
              <a:off x="6727581" y="3610413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Text Placeholder 4">
              <a:extLst>
                <a:ext uri="{FF2B5EF4-FFF2-40B4-BE49-F238E27FC236}">
                  <a16:creationId xmlns:a16="http://schemas.microsoft.com/office/drawing/2014/main" id="{DB8DC88B-9DD5-5EBB-DC6E-25579E11CDFD}"/>
                </a:ext>
              </a:extLst>
            </p:cNvPr>
            <p:cNvSpPr txBox="1">
              <a:spLocks/>
            </p:cNvSpPr>
            <p:nvPr/>
          </p:nvSpPr>
          <p:spPr>
            <a:xfrm>
              <a:off x="4150134" y="3356860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Test</a:t>
              </a:r>
            </a:p>
          </p:txBody>
        </p:sp>
        <p:sp>
          <p:nvSpPr>
            <p:cNvPr id="85" name="Text Placeholder 4">
              <a:extLst>
                <a:ext uri="{FF2B5EF4-FFF2-40B4-BE49-F238E27FC236}">
                  <a16:creationId xmlns:a16="http://schemas.microsoft.com/office/drawing/2014/main" id="{A65FB9FC-F5DB-66E3-C54A-EA332490AF41}"/>
                </a:ext>
              </a:extLst>
            </p:cNvPr>
            <p:cNvSpPr txBox="1">
              <a:spLocks/>
            </p:cNvSpPr>
            <p:nvPr/>
          </p:nvSpPr>
          <p:spPr>
            <a:xfrm>
              <a:off x="6358225" y="3356860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Emergent</a:t>
              </a:r>
            </a:p>
          </p:txBody>
        </p:sp>
        <p:sp>
          <p:nvSpPr>
            <p:cNvPr id="86" name="Flowchart: Decision 85">
              <a:extLst>
                <a:ext uri="{FF2B5EF4-FFF2-40B4-BE49-F238E27FC236}">
                  <a16:creationId xmlns:a16="http://schemas.microsoft.com/office/drawing/2014/main" id="{A47D0596-DC56-B5F1-294A-98AA19932117}"/>
                </a:ext>
              </a:extLst>
            </p:cNvPr>
            <p:cNvSpPr/>
            <p:nvPr/>
          </p:nvSpPr>
          <p:spPr>
            <a:xfrm>
              <a:off x="5812170" y="3246216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lowchart: Decision 86">
              <a:extLst>
                <a:ext uri="{FF2B5EF4-FFF2-40B4-BE49-F238E27FC236}">
                  <a16:creationId xmlns:a16="http://schemas.microsoft.com/office/drawing/2014/main" id="{369EC176-CD85-122E-13DC-152DD2591AA3}"/>
                </a:ext>
              </a:extLst>
            </p:cNvPr>
            <p:cNvSpPr/>
            <p:nvPr/>
          </p:nvSpPr>
          <p:spPr>
            <a:xfrm>
              <a:off x="5812170" y="3982962"/>
              <a:ext cx="264919" cy="25637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endParaRPr kumimoji="0" lang="en-GB" sz="8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Text Placeholder 4">
              <a:extLst>
                <a:ext uri="{FF2B5EF4-FFF2-40B4-BE49-F238E27FC236}">
                  <a16:creationId xmlns:a16="http://schemas.microsoft.com/office/drawing/2014/main" id="{228E1FBB-9009-CF59-A436-039526B43550}"/>
                </a:ext>
              </a:extLst>
            </p:cNvPr>
            <p:cNvSpPr txBox="1">
              <a:spLocks/>
            </p:cNvSpPr>
            <p:nvPr/>
          </p:nvSpPr>
          <p:spPr>
            <a:xfrm>
              <a:off x="5436455" y="2936676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Fail</a:t>
              </a:r>
            </a:p>
          </p:txBody>
        </p:sp>
        <p:sp>
          <p:nvSpPr>
            <p:cNvPr id="90" name="Text Placeholder 4">
              <a:extLst>
                <a:ext uri="{FF2B5EF4-FFF2-40B4-BE49-F238E27FC236}">
                  <a16:creationId xmlns:a16="http://schemas.microsoft.com/office/drawing/2014/main" id="{17B0F17F-BE3F-207C-216C-5F001305CBB5}"/>
                </a:ext>
              </a:extLst>
            </p:cNvPr>
            <p:cNvSpPr txBox="1">
              <a:spLocks/>
            </p:cNvSpPr>
            <p:nvPr/>
          </p:nvSpPr>
          <p:spPr>
            <a:xfrm>
              <a:off x="5461032" y="4243023"/>
              <a:ext cx="967194" cy="23719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3200" b="1" kern="1200" cap="small">
                  <a:solidFill>
                    <a:schemeClr val="bg1"/>
                  </a:solidFill>
                  <a:effectLst/>
                  <a:latin typeface="Univers" panose="020B0503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800" b="0" i="0" u="none" strike="noStrike" kern="1200" cap="sm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panose="020B0503020202020204" pitchFamily="34" charset="0"/>
                  <a:ea typeface="+mn-ea"/>
                  <a:cs typeface="+mn-cs"/>
                </a:rPr>
                <a:t>Pass</a:t>
              </a:r>
            </a:p>
          </p:txBody>
        </p:sp>
        <p:cxnSp>
          <p:nvCxnSpPr>
            <p:cNvPr id="91" name="Straight Arrow Connector 82">
              <a:extLst>
                <a:ext uri="{FF2B5EF4-FFF2-40B4-BE49-F238E27FC236}">
                  <a16:creationId xmlns:a16="http://schemas.microsoft.com/office/drawing/2014/main" id="{258B49F3-4B1A-665C-FEFA-BFEBC5F6EF78}"/>
                </a:ext>
              </a:extLst>
            </p:cNvPr>
            <p:cNvCxnSpPr>
              <a:cxnSpLocks/>
              <a:stCxn id="76" idx="3"/>
              <a:endCxn id="86" idx="1"/>
            </p:cNvCxnSpPr>
            <p:nvPr/>
          </p:nvCxnSpPr>
          <p:spPr>
            <a:xfrm flipV="1">
              <a:off x="5021484" y="3374403"/>
              <a:ext cx="790686" cy="36419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82">
              <a:extLst>
                <a:ext uri="{FF2B5EF4-FFF2-40B4-BE49-F238E27FC236}">
                  <a16:creationId xmlns:a16="http://schemas.microsoft.com/office/drawing/2014/main" id="{72D43D6E-8F19-ADD8-5B33-F9B615D6634B}"/>
                </a:ext>
              </a:extLst>
            </p:cNvPr>
            <p:cNvCxnSpPr>
              <a:cxnSpLocks/>
              <a:stCxn id="76" idx="3"/>
              <a:endCxn id="87" idx="1"/>
            </p:cNvCxnSpPr>
            <p:nvPr/>
          </p:nvCxnSpPr>
          <p:spPr>
            <a:xfrm>
              <a:off x="5021484" y="3738600"/>
              <a:ext cx="790686" cy="37254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82">
              <a:extLst>
                <a:ext uri="{FF2B5EF4-FFF2-40B4-BE49-F238E27FC236}">
                  <a16:creationId xmlns:a16="http://schemas.microsoft.com/office/drawing/2014/main" id="{54345A31-B39B-0838-3E09-FB744F2844D2}"/>
                </a:ext>
              </a:extLst>
            </p:cNvPr>
            <p:cNvCxnSpPr>
              <a:cxnSpLocks/>
              <a:stCxn id="87" idx="3"/>
            </p:cNvCxnSpPr>
            <p:nvPr/>
          </p:nvCxnSpPr>
          <p:spPr>
            <a:xfrm flipV="1">
              <a:off x="6077089" y="3746951"/>
              <a:ext cx="3005903" cy="36419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82">
              <a:extLst>
                <a:ext uri="{FF2B5EF4-FFF2-40B4-BE49-F238E27FC236}">
                  <a16:creationId xmlns:a16="http://schemas.microsoft.com/office/drawing/2014/main" id="{8A8CE83F-7D93-F13A-24AD-FF48ADE669F2}"/>
                </a:ext>
              </a:extLst>
            </p:cNvPr>
            <p:cNvCxnSpPr>
              <a:cxnSpLocks/>
              <a:stCxn id="86" idx="0"/>
              <a:endCxn id="76" idx="0"/>
            </p:cNvCxnSpPr>
            <p:nvPr/>
          </p:nvCxnSpPr>
          <p:spPr>
            <a:xfrm rot="16200000" flipH="1" flipV="1">
              <a:off x="5234729" y="2900511"/>
              <a:ext cx="364197" cy="1055605"/>
            </a:xfrm>
            <a:prstGeom prst="bentConnector3">
              <a:avLst>
                <a:gd name="adj1" fmla="val -20531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260B3E5-3018-8560-99A2-FD33DEF6E5D1}"/>
              </a:ext>
            </a:extLst>
          </p:cNvPr>
          <p:cNvSpPr txBox="1">
            <a:spLocks/>
          </p:cNvSpPr>
          <p:nvPr/>
        </p:nvSpPr>
        <p:spPr>
          <a:xfrm>
            <a:off x="2309581" y="2264787"/>
            <a:ext cx="2073264" cy="2017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lang="en-GB" sz="800" dirty="0">
                <a:solidFill>
                  <a:prstClr val="black"/>
                </a:solidFill>
              </a:rPr>
              <a:t>Buy UDCG</a:t>
            </a:r>
            <a:endParaRPr kumimoji="0" lang="en-GB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21FEB0F-C89C-F460-6B4E-96316E492186}"/>
              </a:ext>
            </a:extLst>
          </p:cNvPr>
          <p:cNvCxnSpPr>
            <a:stCxn id="53" idx="0"/>
            <a:endCxn id="196" idx="0"/>
          </p:cNvCxnSpPr>
          <p:nvPr/>
        </p:nvCxnSpPr>
        <p:spPr>
          <a:xfrm rot="16200000" flipH="1" flipV="1">
            <a:off x="3539944" y="-675308"/>
            <a:ext cx="623582" cy="5105213"/>
          </a:xfrm>
          <a:prstGeom prst="bentConnector3">
            <a:avLst>
              <a:gd name="adj1" fmla="val -366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A6E3884-C6BC-69DE-E769-77ED780222DD}"/>
              </a:ext>
            </a:extLst>
          </p:cNvPr>
          <p:cNvSpPr txBox="1">
            <a:spLocks/>
          </p:cNvSpPr>
          <p:nvPr/>
        </p:nvSpPr>
        <p:spPr>
          <a:xfrm>
            <a:off x="3346213" y="1178101"/>
            <a:ext cx="2073264" cy="1260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3200" b="1" kern="1200" cap="small">
                <a:solidFill>
                  <a:schemeClr val="bg1"/>
                </a:solidFill>
                <a:effectLst/>
                <a:latin typeface="Univers" panose="020B05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Continuous Feedback</a:t>
            </a:r>
          </a:p>
        </p:txBody>
      </p:sp>
    </p:spTree>
    <p:extLst>
      <p:ext uri="{BB962C8B-B14F-4D97-AF65-F5344CB8AC3E}">
        <p14:creationId xmlns:p14="http://schemas.microsoft.com/office/powerpoint/2010/main" val="5359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FD121-0BA2-06DD-41B1-9900A5FCE9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Data led decision making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7AFED8-AB30-C094-31C9-1372AAF9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" t="8873" r="1600"/>
          <a:stretch>
            <a:fillRect/>
          </a:stretch>
        </p:blipFill>
        <p:spPr>
          <a:xfrm>
            <a:off x="1243583" y="1066292"/>
            <a:ext cx="10374915" cy="5151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250E28-2989-57AC-5F73-7179157465C2}"/>
              </a:ext>
            </a:extLst>
          </p:cNvPr>
          <p:cNvSpPr/>
          <p:nvPr/>
        </p:nvSpPr>
        <p:spPr>
          <a:xfrm>
            <a:off x="9504218" y="1156752"/>
            <a:ext cx="2114280" cy="4319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FA80FB-702B-EA8B-1EE0-072822D5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82" t="8950" r="28096" b="13946"/>
          <a:stretch>
            <a:fillRect/>
          </a:stretch>
        </p:blipFill>
        <p:spPr>
          <a:xfrm>
            <a:off x="113030" y="2881745"/>
            <a:ext cx="2797630" cy="371352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5EBAA57A-0BF5-26D4-58B7-63D6AE05CFCB}"/>
              </a:ext>
            </a:extLst>
          </p:cNvPr>
          <p:cNvSpPr/>
          <p:nvPr/>
        </p:nvSpPr>
        <p:spPr>
          <a:xfrm>
            <a:off x="332509" y="2198255"/>
            <a:ext cx="240993" cy="6650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C79DC-F261-76E2-D5AB-51EB4650DB6C}"/>
              </a:ext>
            </a:extLst>
          </p:cNvPr>
          <p:cNvSpPr txBox="1"/>
          <p:nvPr/>
        </p:nvSpPr>
        <p:spPr>
          <a:xfrm>
            <a:off x="162591" y="1804742"/>
            <a:ext cx="11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cap="small" dirty="0">
                <a:latin typeface="Univers" panose="020B0503020202020204" pitchFamily="34" charset="0"/>
              </a:rPr>
              <a:t>T&amp;E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4543C56-2623-FFAA-97F3-919420C5D948}"/>
              </a:ext>
            </a:extLst>
          </p:cNvPr>
          <p:cNvSpPr/>
          <p:nvPr/>
        </p:nvSpPr>
        <p:spPr>
          <a:xfrm>
            <a:off x="10497128" y="491734"/>
            <a:ext cx="240993" cy="6650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6CCDB-102F-9E90-1797-157663A6EA15}"/>
              </a:ext>
            </a:extLst>
          </p:cNvPr>
          <p:cNvSpPr txBox="1"/>
          <p:nvPr/>
        </p:nvSpPr>
        <p:spPr>
          <a:xfrm>
            <a:off x="9273308" y="153180"/>
            <a:ext cx="3453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cap="small" dirty="0">
                <a:solidFill>
                  <a:schemeClr val="bg1"/>
                </a:solidFill>
                <a:latin typeface="Univers" panose="020B0503020202020204" pitchFamily="34" charset="0"/>
              </a:rPr>
              <a:t>Continuous feedback loop</a:t>
            </a:r>
          </a:p>
        </p:txBody>
      </p:sp>
    </p:spTree>
    <p:extLst>
      <p:ext uri="{BB962C8B-B14F-4D97-AF65-F5344CB8AC3E}">
        <p14:creationId xmlns:p14="http://schemas.microsoft.com/office/powerpoint/2010/main" val="426452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94B0D4A-70A5-A464-8F62-AFB17E7E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29" t="12978" r="4032" b="5551"/>
          <a:stretch>
            <a:fillRect/>
          </a:stretch>
        </p:blipFill>
        <p:spPr>
          <a:xfrm>
            <a:off x="796414" y="-1"/>
            <a:ext cx="11395586" cy="63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807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2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KProtectiveMarking xmlns="f2e268af-370a-4bf3-b73f-670b7751da17">OFFICIAL-SENSITIVE</UKProtectiveMarking>
    <Group_x0020_By xmlns="f2e268af-370a-4bf3-b73f-670b7751da17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94C713ECC8A4CB6AFD32EE99BE9C3" ma:contentTypeVersion="5" ma:contentTypeDescription="Create a new document." ma:contentTypeScope="" ma:versionID="b71649eabb47a21a7af0420d13f5812d">
  <xsd:schema xmlns:xsd="http://www.w3.org/2001/XMLSchema" xmlns:xs="http://www.w3.org/2001/XMLSchema" xmlns:p="http://schemas.microsoft.com/office/2006/metadata/properties" xmlns:ns2="f2e268af-370a-4bf3-b73f-670b7751da17" targetNamespace="http://schemas.microsoft.com/office/2006/metadata/properties" ma:root="true" ma:fieldsID="18eee1f13bfa0dd339c85d65fc5a098b" ns2:_="">
    <xsd:import namespace="f2e268af-370a-4bf3-b73f-670b7751da17"/>
    <xsd:element name="properties">
      <xsd:complexType>
        <xsd:sequence>
          <xsd:element name="documentManagement">
            <xsd:complexType>
              <xsd:all>
                <xsd:element ref="ns2:Group_x0020_By"/>
                <xsd:element ref="ns2:UKProtectiveMarking"/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268af-370a-4bf3-b73f-670b7751da17" elementFormDefault="qualified">
    <xsd:import namespace="http://schemas.microsoft.com/office/2006/documentManagement/types"/>
    <xsd:import namespace="http://schemas.microsoft.com/office/infopath/2007/PartnerControls"/>
    <xsd:element name="Group_x0020_By" ma:index="8" ma:displayName="Group By" ma:format="Dropdown" ma:internalName="Group_x0020_By">
      <xsd:simpleType>
        <xsd:restriction base="dms:Choice">
          <xsd:enumeration value="Travel"/>
          <xsd:enumeration value="Comms"/>
          <xsd:enumeration value="Templates"/>
        </xsd:restriction>
      </xsd:simpleType>
    </xsd:element>
    <xsd:element name="UKProtectiveMarking" ma:index="9" ma:displayName="Security Marking" ma:default="OFFICIAL-SENSITIVE" ma:description="The OFFICIAL-SENSITIVE marking should be used if it is clear that consequence of compromise would cause significant harm; Over 80% of MOD material is expected to be marked OFFICIAL." ma:format="Dropdown" ma:internalName="UKProtectiveMarking">
      <xsd:simpleType>
        <xsd:restriction base="dms:Choice">
          <xsd:enumeration value="OFFICIAL"/>
          <xsd:enumeration value="OFFICIAL-SENSITIVE"/>
          <xsd:enumeration value="OFFICIAL-SENSITIVE COMMERCIAL"/>
          <xsd:enumeration value="OFFICIAL-SENSITIVE PERSONAL"/>
          <xsd:enumeration value="OFFICIAL-SENSITIVE LOCSEN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0B3C5-258E-40D3-8402-C0760BB58EA1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2e268af-370a-4bf3-b73f-670b7751da1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028F2B-A50A-4B3A-B308-792DE11216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4A0B7-E725-40A9-AC5D-E74FC8CB0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e268af-370a-4bf3-b73f-670b7751d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128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1_Mesh</vt:lpstr>
      <vt:lpstr>2_Mesh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Head, Joshua Maj (Army Futures-CapCoalitions-COS)</dc:creator>
  <cp:lastModifiedBy>Head, Joshua Maj (Army Futures-CapCoalitions-COS)</cp:lastModifiedBy>
  <cp:revision>11</cp:revision>
  <dcterms:created xsi:type="dcterms:W3CDTF">2025-09-08T08:58:37Z</dcterms:created>
  <dcterms:modified xsi:type="dcterms:W3CDTF">2026-01-26T12:15:26Z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2025-09-08T09:36:45Z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d77d75b0-a241-4831-be7e-b886d9a8b12c</vt:lpwstr>
  </property>
  <property fmtid="{D5CDD505-2E9C-101B-9397-08002B2CF9AE}" pid="8" name="MSIP_Label_d8a60473-494b-4586-a1bb-b0e663054676_ContentBits">
    <vt:lpwstr>0</vt:lpwstr>
  </property>
  <property fmtid="{D5CDD505-2E9C-101B-9397-08002B2CF9AE}" pid="9" name="ContentTypeId">
    <vt:lpwstr>0x010100C0594C713ECC8A4CB6AFD32EE99BE9C3</vt:lpwstr>
  </property>
</Properties>
</file>